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3" r:id="rId24"/>
    <p:sldId id="284" r:id="rId25"/>
    <p:sldId id="285" r:id="rId26"/>
    <p:sldId id="287" r:id="rId27"/>
    <p:sldId id="288" r:id="rId2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82" d="100"/>
          <a:sy n="82" d="100"/>
        </p:scale>
        <p:origin x="-124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E0C49C-E951-4D7E-9F83-209139D901FE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C491CA57-4922-4B86-BBC5-9CCD909B39E9}">
      <dgm:prSet phldrT="[Texto]" custT="1"/>
      <dgm:spPr/>
      <dgm:t>
        <a:bodyPr/>
        <a:lstStyle/>
        <a:p>
          <a:r>
            <a:rPr lang="es-MX" sz="1600" b="1" dirty="0" smtClean="0"/>
            <a:t>7 </a:t>
          </a:r>
          <a:r>
            <a:rPr lang="es-MX" sz="1600" b="1" dirty="0" err="1" smtClean="0"/>
            <a:t>habitos</a:t>
          </a:r>
          <a:r>
            <a:rPr lang="es-MX" sz="1600" b="1" dirty="0" smtClean="0"/>
            <a:t> de a gente altamente efectiva</a:t>
          </a:r>
          <a:endParaRPr lang="es-MX" sz="1600" b="1" dirty="0"/>
        </a:p>
      </dgm:t>
    </dgm:pt>
    <dgm:pt modelId="{A6EEDD15-7285-49F5-882D-F726FC659287}" type="parTrans" cxnId="{0F8CEAB5-3165-4198-B5D7-DE6BF66DDFEA}">
      <dgm:prSet/>
      <dgm:spPr/>
      <dgm:t>
        <a:bodyPr/>
        <a:lstStyle/>
        <a:p>
          <a:endParaRPr lang="es-MX"/>
        </a:p>
      </dgm:t>
    </dgm:pt>
    <dgm:pt modelId="{310730FC-7412-4229-96F4-6C72257A1BD2}" type="sibTrans" cxnId="{0F8CEAB5-3165-4198-B5D7-DE6BF66DDFEA}">
      <dgm:prSet/>
      <dgm:spPr/>
      <dgm:t>
        <a:bodyPr/>
        <a:lstStyle/>
        <a:p>
          <a:endParaRPr lang="es-MX"/>
        </a:p>
      </dgm:t>
    </dgm:pt>
    <dgm:pt modelId="{6FC2A350-FF01-45C6-A1B3-BAF6A6B7AF68}" type="asst">
      <dgm:prSet phldrT="[Texto]" custT="1"/>
      <dgm:spPr/>
      <dgm:t>
        <a:bodyPr/>
        <a:lstStyle/>
        <a:p>
          <a:r>
            <a:rPr lang="es-MX" sz="1050" b="1"/>
            <a:t>Se adquire el habito:</a:t>
          </a:r>
        </a:p>
      </dgm:t>
    </dgm:pt>
    <dgm:pt modelId="{4BBE4353-7306-4BC0-8413-AF345F285F4C}" type="parTrans" cxnId="{34E34405-25B1-4259-97A7-59CCA179132A}">
      <dgm:prSet/>
      <dgm:spPr/>
      <dgm:t>
        <a:bodyPr/>
        <a:lstStyle/>
        <a:p>
          <a:endParaRPr lang="es-MX"/>
        </a:p>
      </dgm:t>
    </dgm:pt>
    <dgm:pt modelId="{5B760CB3-B23A-4120-B466-170A0E01DB5B}" type="sibTrans" cxnId="{34E34405-25B1-4259-97A7-59CCA179132A}">
      <dgm:prSet/>
      <dgm:spPr/>
      <dgm:t>
        <a:bodyPr/>
        <a:lstStyle/>
        <a:p>
          <a:endParaRPr lang="es-MX"/>
        </a:p>
      </dgm:t>
    </dgm:pt>
    <dgm:pt modelId="{7A10D316-CF71-45D3-9B1D-F640AFF97651}">
      <dgm:prSet phldrT="[Texto]"/>
      <dgm:spPr/>
      <dgm:t>
        <a:bodyPr/>
        <a:lstStyle/>
        <a:p>
          <a:r>
            <a:rPr lang="es-ES"/>
            <a:t>Ser proactivo</a:t>
          </a:r>
        </a:p>
        <a:p>
          <a:r>
            <a:rPr lang="es-ES"/>
            <a:t>Comenzar con la meta en mente</a:t>
          </a:r>
          <a:endParaRPr lang="es-MX"/>
        </a:p>
      </dgm:t>
    </dgm:pt>
    <dgm:pt modelId="{2537C196-2D7E-4AC4-99A6-C320F5841058}" type="parTrans" cxnId="{63F4C255-B7DC-4394-ACDA-52B5BC43DE87}">
      <dgm:prSet/>
      <dgm:spPr/>
      <dgm:t>
        <a:bodyPr/>
        <a:lstStyle/>
        <a:p>
          <a:endParaRPr lang="es-MX"/>
        </a:p>
      </dgm:t>
    </dgm:pt>
    <dgm:pt modelId="{76CBFB33-9BDD-476B-A3C4-87C378F8335D}" type="sibTrans" cxnId="{63F4C255-B7DC-4394-ACDA-52B5BC43DE87}">
      <dgm:prSet/>
      <dgm:spPr/>
      <dgm:t>
        <a:bodyPr/>
        <a:lstStyle/>
        <a:p>
          <a:endParaRPr lang="es-MX"/>
        </a:p>
      </dgm:t>
    </dgm:pt>
    <dgm:pt modelId="{384AC4A8-07F4-4946-8D1E-0D465F8371DB}">
      <dgm:prSet phldrT="[Texto]"/>
      <dgm:spPr/>
      <dgm:t>
        <a:bodyPr/>
        <a:lstStyle/>
        <a:p>
          <a:r>
            <a:rPr lang="es-ES"/>
            <a:t>Poner primero lo primero</a:t>
          </a:r>
        </a:p>
        <a:p>
          <a:r>
            <a:rPr lang="es-ES"/>
            <a:t>Pensar en “ganar, ganar</a:t>
          </a:r>
          <a:endParaRPr lang="es-MX"/>
        </a:p>
      </dgm:t>
    </dgm:pt>
    <dgm:pt modelId="{94659E5C-A6DB-413E-90D0-349B9716EA6F}" type="parTrans" cxnId="{FD77116E-8530-499A-A9A5-4C15A9FAF7F8}">
      <dgm:prSet/>
      <dgm:spPr/>
      <dgm:t>
        <a:bodyPr/>
        <a:lstStyle/>
        <a:p>
          <a:endParaRPr lang="es-MX"/>
        </a:p>
      </dgm:t>
    </dgm:pt>
    <dgm:pt modelId="{470B3378-540F-453D-88B0-C96A05F771D1}" type="sibTrans" cxnId="{FD77116E-8530-499A-A9A5-4C15A9FAF7F8}">
      <dgm:prSet/>
      <dgm:spPr/>
      <dgm:t>
        <a:bodyPr/>
        <a:lstStyle/>
        <a:p>
          <a:endParaRPr lang="es-MX"/>
        </a:p>
      </dgm:t>
    </dgm:pt>
    <dgm:pt modelId="{697F583C-7EE5-4DE9-B96E-ACA69D7CDEB0}">
      <dgm:prSet phldrT="[Texto]"/>
      <dgm:spPr/>
      <dgm:t>
        <a:bodyPr/>
        <a:lstStyle/>
        <a:p>
          <a:r>
            <a:rPr lang="es-ES"/>
            <a:t> Buscar primero comprender </a:t>
          </a:r>
        </a:p>
        <a:p>
          <a:r>
            <a:rPr lang="es-ES"/>
            <a:t> Sinergizar:</a:t>
          </a:r>
          <a:endParaRPr lang="es-MX"/>
        </a:p>
      </dgm:t>
    </dgm:pt>
    <dgm:pt modelId="{6A6F7958-577A-45DD-BAEE-0439E993D3B7}" type="parTrans" cxnId="{BE56C7CA-5F64-4C7E-BE74-3C705E7AE826}">
      <dgm:prSet/>
      <dgm:spPr/>
      <dgm:t>
        <a:bodyPr/>
        <a:lstStyle/>
        <a:p>
          <a:endParaRPr lang="es-MX"/>
        </a:p>
      </dgm:t>
    </dgm:pt>
    <dgm:pt modelId="{85087D95-D3BE-47BF-B756-258631673A92}" type="sibTrans" cxnId="{BE56C7CA-5F64-4C7E-BE74-3C705E7AE826}">
      <dgm:prSet/>
      <dgm:spPr/>
      <dgm:t>
        <a:bodyPr/>
        <a:lstStyle/>
        <a:p>
          <a:endParaRPr lang="es-MX"/>
        </a:p>
      </dgm:t>
    </dgm:pt>
    <dgm:pt modelId="{8B0F963D-591D-4948-BDB9-0751E933D27C}">
      <dgm:prSet phldrT="[Texto]" custT="1"/>
      <dgm:spPr/>
      <dgm:t>
        <a:bodyPr/>
        <a:lstStyle/>
        <a:p>
          <a:r>
            <a:rPr lang="es-ES" sz="1100" b="1"/>
            <a:t>Afilar la sierra: </a:t>
          </a:r>
          <a:endParaRPr lang="es-MX" sz="1100" b="1"/>
        </a:p>
      </dgm:t>
    </dgm:pt>
    <dgm:pt modelId="{020ACBBE-3E07-47E0-8743-5B4BE3BEB68C}" type="parTrans" cxnId="{D56D27D5-B6C4-4AAE-AC8F-309314B4E785}">
      <dgm:prSet/>
      <dgm:spPr/>
      <dgm:t>
        <a:bodyPr/>
        <a:lstStyle/>
        <a:p>
          <a:endParaRPr lang="es-MX"/>
        </a:p>
      </dgm:t>
    </dgm:pt>
    <dgm:pt modelId="{D72E6064-CB0D-49C7-963E-2ED1BFE22222}" type="sibTrans" cxnId="{D56D27D5-B6C4-4AAE-AC8F-309314B4E785}">
      <dgm:prSet/>
      <dgm:spPr/>
      <dgm:t>
        <a:bodyPr/>
        <a:lstStyle/>
        <a:p>
          <a:endParaRPr lang="es-MX"/>
        </a:p>
      </dgm:t>
    </dgm:pt>
    <dgm:pt modelId="{36FC906B-7F7E-44C3-9BC6-84810C6AF811}">
      <dgm:prSet phldrT="[Texto]"/>
      <dgm:spPr/>
      <dgm:t>
        <a:bodyPr/>
        <a:lstStyle/>
        <a:p>
          <a:r>
            <a:rPr lang="es-ES"/>
            <a:t>malos hábitos</a:t>
          </a:r>
        </a:p>
        <a:p>
          <a:r>
            <a:rPr lang="es-ES"/>
            <a:t>sin responsabilizarse de nada</a:t>
          </a:r>
          <a:endParaRPr lang="es-MX"/>
        </a:p>
      </dgm:t>
    </dgm:pt>
    <dgm:pt modelId="{9BF715CB-975F-4FAB-B222-393C06FF0B26}" type="parTrans" cxnId="{8B7CDE9A-3D7C-4A01-A742-F7A967F95B44}">
      <dgm:prSet/>
      <dgm:spPr/>
      <dgm:t>
        <a:bodyPr/>
        <a:lstStyle/>
        <a:p>
          <a:endParaRPr lang="es-MX"/>
        </a:p>
      </dgm:t>
    </dgm:pt>
    <dgm:pt modelId="{CB6E0531-2BEF-4D51-88BD-515848A5EE4D}" type="sibTrans" cxnId="{8B7CDE9A-3D7C-4A01-A742-F7A967F95B44}">
      <dgm:prSet/>
      <dgm:spPr/>
      <dgm:t>
        <a:bodyPr/>
        <a:lstStyle/>
        <a:p>
          <a:endParaRPr lang="es-MX"/>
        </a:p>
      </dgm:t>
    </dgm:pt>
    <dgm:pt modelId="{3EF8327C-CB32-470A-B27C-DB90EDE3E852}">
      <dgm:prSet phldrT="[Texto]"/>
      <dgm:spPr/>
      <dgm:t>
        <a:bodyPr/>
        <a:lstStyle/>
        <a:p>
          <a:r>
            <a:rPr lang="es-ES"/>
            <a:t>no tener planes</a:t>
          </a:r>
        </a:p>
        <a:p>
          <a:r>
            <a:rPr lang="es-ES"/>
            <a:t>Ver la vida como una competencia</a:t>
          </a:r>
          <a:endParaRPr lang="es-MX"/>
        </a:p>
      </dgm:t>
    </dgm:pt>
    <dgm:pt modelId="{4EC96809-C40A-4FAB-9E58-23826AC6BEA9}" type="parTrans" cxnId="{764D1CD3-B701-4260-A50B-99EC73E425A4}">
      <dgm:prSet/>
      <dgm:spPr/>
      <dgm:t>
        <a:bodyPr/>
        <a:lstStyle/>
        <a:p>
          <a:endParaRPr lang="es-MX"/>
        </a:p>
      </dgm:t>
    </dgm:pt>
    <dgm:pt modelId="{48E5451F-EA8A-401E-A850-13CC27F1B31A}" type="sibTrans" cxnId="{764D1CD3-B701-4260-A50B-99EC73E425A4}">
      <dgm:prSet/>
      <dgm:spPr/>
      <dgm:t>
        <a:bodyPr/>
        <a:lstStyle/>
        <a:p>
          <a:endParaRPr lang="es-MX"/>
        </a:p>
      </dgm:t>
    </dgm:pt>
    <dgm:pt modelId="{ABEE62E9-ACED-4B04-A806-4E1CA5F5FF3E}" type="pres">
      <dgm:prSet presAssocID="{CEE0C49C-E951-4D7E-9F83-209139D901F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48D0FA-9521-48D4-BE4D-8E6A4499F765}" type="pres">
      <dgm:prSet presAssocID="{C491CA57-4922-4B86-BBC5-9CCD909B39E9}" presName="hierRoot1" presStyleCnt="0">
        <dgm:presLayoutVars>
          <dgm:hierBranch val="init"/>
        </dgm:presLayoutVars>
      </dgm:prSet>
      <dgm:spPr/>
    </dgm:pt>
    <dgm:pt modelId="{CCCE863D-F59B-4ED9-9FAB-08C8963D6C81}" type="pres">
      <dgm:prSet presAssocID="{C491CA57-4922-4B86-BBC5-9CCD909B39E9}" presName="rootComposite1" presStyleCnt="0"/>
      <dgm:spPr/>
    </dgm:pt>
    <dgm:pt modelId="{DD43211A-A582-4146-A50E-FDBBA18851D3}" type="pres">
      <dgm:prSet presAssocID="{C491CA57-4922-4B86-BBC5-9CCD909B39E9}" presName="rootText1" presStyleLbl="node0" presStyleIdx="0" presStyleCnt="1" custScaleY="21985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F5BB8A3-9D61-4D13-875C-AF7F12B3AE13}" type="pres">
      <dgm:prSet presAssocID="{C491CA57-4922-4B86-BBC5-9CCD909B39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A86F2C-3C19-4468-85B6-5C5C17D717CB}" type="pres">
      <dgm:prSet presAssocID="{C491CA57-4922-4B86-BBC5-9CCD909B39E9}" presName="hierChild2" presStyleCnt="0"/>
      <dgm:spPr/>
    </dgm:pt>
    <dgm:pt modelId="{04E3BC52-9475-4A87-890F-EA86C2552324}" type="pres">
      <dgm:prSet presAssocID="{2537C196-2D7E-4AC4-99A6-C320F5841058}" presName="Name37" presStyleLbl="parChTrans1D2" presStyleIdx="0" presStyleCnt="7"/>
      <dgm:spPr/>
      <dgm:t>
        <a:bodyPr/>
        <a:lstStyle/>
        <a:p>
          <a:endParaRPr lang="es-ES"/>
        </a:p>
      </dgm:t>
    </dgm:pt>
    <dgm:pt modelId="{01692ECB-07E4-4DF3-ACD9-7954F567F728}" type="pres">
      <dgm:prSet presAssocID="{7A10D316-CF71-45D3-9B1D-F640AFF97651}" presName="hierRoot2" presStyleCnt="0">
        <dgm:presLayoutVars>
          <dgm:hierBranch val="init"/>
        </dgm:presLayoutVars>
      </dgm:prSet>
      <dgm:spPr/>
    </dgm:pt>
    <dgm:pt modelId="{7F33D1E3-8187-4ACD-A44C-034D1658A2CA}" type="pres">
      <dgm:prSet presAssocID="{7A10D316-CF71-45D3-9B1D-F640AFF97651}" presName="rootComposite" presStyleCnt="0"/>
      <dgm:spPr/>
    </dgm:pt>
    <dgm:pt modelId="{6D76365C-0625-4699-A199-E62E522A7822}" type="pres">
      <dgm:prSet presAssocID="{7A10D316-CF71-45D3-9B1D-F640AFF97651}" presName="rootText" presStyleLbl="node2" presStyleIdx="0" presStyleCnt="6" custScaleY="1423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769514C-851A-41A1-BB88-290090B11B3F}" type="pres">
      <dgm:prSet presAssocID="{7A10D316-CF71-45D3-9B1D-F640AFF97651}" presName="rootConnector" presStyleLbl="node2" presStyleIdx="0" presStyleCnt="6"/>
      <dgm:spPr/>
      <dgm:t>
        <a:bodyPr/>
        <a:lstStyle/>
        <a:p>
          <a:endParaRPr lang="es-ES"/>
        </a:p>
      </dgm:t>
    </dgm:pt>
    <dgm:pt modelId="{6BA85356-4DEA-438B-A83D-E57B35A57709}" type="pres">
      <dgm:prSet presAssocID="{7A10D316-CF71-45D3-9B1D-F640AFF97651}" presName="hierChild4" presStyleCnt="0"/>
      <dgm:spPr/>
    </dgm:pt>
    <dgm:pt modelId="{DF166ADD-33B6-40A1-BD54-2D5C4B3BB2FB}" type="pres">
      <dgm:prSet presAssocID="{7A10D316-CF71-45D3-9B1D-F640AFF97651}" presName="hierChild5" presStyleCnt="0"/>
      <dgm:spPr/>
    </dgm:pt>
    <dgm:pt modelId="{11B5A144-960D-4697-A655-9A7BAD4BD617}" type="pres">
      <dgm:prSet presAssocID="{94659E5C-A6DB-413E-90D0-349B9716EA6F}" presName="Name37" presStyleLbl="parChTrans1D2" presStyleIdx="1" presStyleCnt="7"/>
      <dgm:spPr/>
      <dgm:t>
        <a:bodyPr/>
        <a:lstStyle/>
        <a:p>
          <a:endParaRPr lang="es-ES"/>
        </a:p>
      </dgm:t>
    </dgm:pt>
    <dgm:pt modelId="{99E3545A-F42F-444D-A724-E82843C520CA}" type="pres">
      <dgm:prSet presAssocID="{384AC4A8-07F4-4946-8D1E-0D465F8371DB}" presName="hierRoot2" presStyleCnt="0">
        <dgm:presLayoutVars>
          <dgm:hierBranch val="init"/>
        </dgm:presLayoutVars>
      </dgm:prSet>
      <dgm:spPr/>
    </dgm:pt>
    <dgm:pt modelId="{7FB1E2BF-7E7D-49D6-912E-B6E6EEC3EDD4}" type="pres">
      <dgm:prSet presAssocID="{384AC4A8-07F4-4946-8D1E-0D465F8371DB}" presName="rootComposite" presStyleCnt="0"/>
      <dgm:spPr/>
    </dgm:pt>
    <dgm:pt modelId="{074507D8-CC98-4D0A-8383-97EC463528F6}" type="pres">
      <dgm:prSet presAssocID="{384AC4A8-07F4-4946-8D1E-0D465F8371DB}" presName="rootText" presStyleLbl="node2" presStyleIdx="1" presStyleCnt="6" custScaleY="13302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49613CB-34F4-4588-BDF3-4371E944972F}" type="pres">
      <dgm:prSet presAssocID="{384AC4A8-07F4-4946-8D1E-0D465F8371DB}" presName="rootConnector" presStyleLbl="node2" presStyleIdx="1" presStyleCnt="6"/>
      <dgm:spPr/>
      <dgm:t>
        <a:bodyPr/>
        <a:lstStyle/>
        <a:p>
          <a:endParaRPr lang="es-ES"/>
        </a:p>
      </dgm:t>
    </dgm:pt>
    <dgm:pt modelId="{1BE2D8E9-A6A1-4499-998F-53D80B438B4F}" type="pres">
      <dgm:prSet presAssocID="{384AC4A8-07F4-4946-8D1E-0D465F8371DB}" presName="hierChild4" presStyleCnt="0"/>
      <dgm:spPr/>
    </dgm:pt>
    <dgm:pt modelId="{9F670C96-7F1B-4EB1-857B-A6AB82993265}" type="pres">
      <dgm:prSet presAssocID="{384AC4A8-07F4-4946-8D1E-0D465F8371DB}" presName="hierChild5" presStyleCnt="0"/>
      <dgm:spPr/>
    </dgm:pt>
    <dgm:pt modelId="{125CDBED-676F-4272-9766-C88E8210C892}" type="pres">
      <dgm:prSet presAssocID="{6A6F7958-577A-45DD-BAEE-0439E993D3B7}" presName="Name37" presStyleLbl="parChTrans1D2" presStyleIdx="2" presStyleCnt="7"/>
      <dgm:spPr/>
      <dgm:t>
        <a:bodyPr/>
        <a:lstStyle/>
        <a:p>
          <a:endParaRPr lang="es-ES"/>
        </a:p>
      </dgm:t>
    </dgm:pt>
    <dgm:pt modelId="{CF7392B4-888C-43DD-BA40-DD2146BAB6DA}" type="pres">
      <dgm:prSet presAssocID="{697F583C-7EE5-4DE9-B96E-ACA69D7CDEB0}" presName="hierRoot2" presStyleCnt="0">
        <dgm:presLayoutVars>
          <dgm:hierBranch val="init"/>
        </dgm:presLayoutVars>
      </dgm:prSet>
      <dgm:spPr/>
    </dgm:pt>
    <dgm:pt modelId="{8490AB60-9D0B-4484-87C2-2D89FCB85CB8}" type="pres">
      <dgm:prSet presAssocID="{697F583C-7EE5-4DE9-B96E-ACA69D7CDEB0}" presName="rootComposite" presStyleCnt="0"/>
      <dgm:spPr/>
    </dgm:pt>
    <dgm:pt modelId="{373F696A-AD00-48AC-98EB-ACF89B9A28B5}" type="pres">
      <dgm:prSet presAssocID="{697F583C-7EE5-4DE9-B96E-ACA69D7CDEB0}" presName="rootText" presStyleLbl="node2" presStyleIdx="2" presStyleCnt="6" custScaleY="12392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0CD21ED-F356-452F-9008-14F19B0C9923}" type="pres">
      <dgm:prSet presAssocID="{697F583C-7EE5-4DE9-B96E-ACA69D7CDEB0}" presName="rootConnector" presStyleLbl="node2" presStyleIdx="2" presStyleCnt="6"/>
      <dgm:spPr/>
      <dgm:t>
        <a:bodyPr/>
        <a:lstStyle/>
        <a:p>
          <a:endParaRPr lang="es-ES"/>
        </a:p>
      </dgm:t>
    </dgm:pt>
    <dgm:pt modelId="{C23A5C9B-3F7B-41B3-9E4A-CAFC02DF8738}" type="pres">
      <dgm:prSet presAssocID="{697F583C-7EE5-4DE9-B96E-ACA69D7CDEB0}" presName="hierChild4" presStyleCnt="0"/>
      <dgm:spPr/>
    </dgm:pt>
    <dgm:pt modelId="{06EC7EF5-BAED-44B8-AFFB-EDC6D2E4903C}" type="pres">
      <dgm:prSet presAssocID="{697F583C-7EE5-4DE9-B96E-ACA69D7CDEB0}" presName="hierChild5" presStyleCnt="0"/>
      <dgm:spPr/>
    </dgm:pt>
    <dgm:pt modelId="{655FD29C-60E4-44C5-9BFD-0588301CE688}" type="pres">
      <dgm:prSet presAssocID="{020ACBBE-3E07-47E0-8743-5B4BE3BEB68C}" presName="Name37" presStyleLbl="parChTrans1D2" presStyleIdx="3" presStyleCnt="7"/>
      <dgm:spPr/>
      <dgm:t>
        <a:bodyPr/>
        <a:lstStyle/>
        <a:p>
          <a:endParaRPr lang="es-ES"/>
        </a:p>
      </dgm:t>
    </dgm:pt>
    <dgm:pt modelId="{CA575B33-4230-42A6-93BA-7DE31F0478F0}" type="pres">
      <dgm:prSet presAssocID="{8B0F963D-591D-4948-BDB9-0751E933D27C}" presName="hierRoot2" presStyleCnt="0">
        <dgm:presLayoutVars>
          <dgm:hierBranch val="init"/>
        </dgm:presLayoutVars>
      </dgm:prSet>
      <dgm:spPr/>
    </dgm:pt>
    <dgm:pt modelId="{611906D5-AF51-40E9-9A5D-DCC0B657F14E}" type="pres">
      <dgm:prSet presAssocID="{8B0F963D-591D-4948-BDB9-0751E933D27C}" presName="rootComposite" presStyleCnt="0"/>
      <dgm:spPr/>
    </dgm:pt>
    <dgm:pt modelId="{468640A2-D2AC-4AF3-9004-1547DF696B3A}" type="pres">
      <dgm:prSet presAssocID="{8B0F963D-591D-4948-BDB9-0751E933D27C}" presName="rootText" presStyleLbl="node2" presStyleIdx="3" presStyleCnt="6" custScaleY="12999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68C0BBE-DB01-48F6-BEBF-288D3E227B99}" type="pres">
      <dgm:prSet presAssocID="{8B0F963D-591D-4948-BDB9-0751E933D27C}" presName="rootConnector" presStyleLbl="node2" presStyleIdx="3" presStyleCnt="6"/>
      <dgm:spPr/>
      <dgm:t>
        <a:bodyPr/>
        <a:lstStyle/>
        <a:p>
          <a:endParaRPr lang="es-ES"/>
        </a:p>
      </dgm:t>
    </dgm:pt>
    <dgm:pt modelId="{11D509C5-ACF1-4CE2-899A-1C9695AF2541}" type="pres">
      <dgm:prSet presAssocID="{8B0F963D-591D-4948-BDB9-0751E933D27C}" presName="hierChild4" presStyleCnt="0"/>
      <dgm:spPr/>
    </dgm:pt>
    <dgm:pt modelId="{FD146719-1B59-4CAA-B210-5D24BDC07977}" type="pres">
      <dgm:prSet presAssocID="{8B0F963D-591D-4948-BDB9-0751E933D27C}" presName="hierChild5" presStyleCnt="0"/>
      <dgm:spPr/>
    </dgm:pt>
    <dgm:pt modelId="{10881A2C-A1F0-4CB5-A810-3F06E10A04AA}" type="pres">
      <dgm:prSet presAssocID="{9BF715CB-975F-4FAB-B222-393C06FF0B26}" presName="Name37" presStyleLbl="parChTrans1D2" presStyleIdx="4" presStyleCnt="7"/>
      <dgm:spPr/>
      <dgm:t>
        <a:bodyPr/>
        <a:lstStyle/>
        <a:p>
          <a:endParaRPr lang="es-ES"/>
        </a:p>
      </dgm:t>
    </dgm:pt>
    <dgm:pt modelId="{B2EF1CB9-9707-47FC-AD23-9C56C1BFA237}" type="pres">
      <dgm:prSet presAssocID="{36FC906B-7F7E-44C3-9BC6-84810C6AF811}" presName="hierRoot2" presStyleCnt="0">
        <dgm:presLayoutVars>
          <dgm:hierBranch val="init"/>
        </dgm:presLayoutVars>
      </dgm:prSet>
      <dgm:spPr/>
    </dgm:pt>
    <dgm:pt modelId="{7B9951D8-CF40-4F85-8E6A-3AA63D226E7F}" type="pres">
      <dgm:prSet presAssocID="{36FC906B-7F7E-44C3-9BC6-84810C6AF811}" presName="rootComposite" presStyleCnt="0"/>
      <dgm:spPr/>
    </dgm:pt>
    <dgm:pt modelId="{19BD11FD-0BAE-4C7C-90ED-5D4584303432}" type="pres">
      <dgm:prSet presAssocID="{36FC906B-7F7E-44C3-9BC6-84810C6AF811}" presName="rootText" presStyleLbl="node2" presStyleIdx="4" presStyleCnt="6" custScaleY="12713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D48102B-E610-428F-AC8D-77F54A457264}" type="pres">
      <dgm:prSet presAssocID="{36FC906B-7F7E-44C3-9BC6-84810C6AF811}" presName="rootConnector" presStyleLbl="node2" presStyleIdx="4" presStyleCnt="6"/>
      <dgm:spPr/>
      <dgm:t>
        <a:bodyPr/>
        <a:lstStyle/>
        <a:p>
          <a:endParaRPr lang="es-ES"/>
        </a:p>
      </dgm:t>
    </dgm:pt>
    <dgm:pt modelId="{EC3AAB44-C655-424C-9EAC-389B1E89526B}" type="pres">
      <dgm:prSet presAssocID="{36FC906B-7F7E-44C3-9BC6-84810C6AF811}" presName="hierChild4" presStyleCnt="0"/>
      <dgm:spPr/>
    </dgm:pt>
    <dgm:pt modelId="{61BB4361-B41A-4EF8-BBF0-93412E5C929D}" type="pres">
      <dgm:prSet presAssocID="{36FC906B-7F7E-44C3-9BC6-84810C6AF811}" presName="hierChild5" presStyleCnt="0"/>
      <dgm:spPr/>
    </dgm:pt>
    <dgm:pt modelId="{DCE09BBD-0FF7-4BE9-86EF-209160B4028C}" type="pres">
      <dgm:prSet presAssocID="{4EC96809-C40A-4FAB-9E58-23826AC6BEA9}" presName="Name37" presStyleLbl="parChTrans1D2" presStyleIdx="5" presStyleCnt="7"/>
      <dgm:spPr/>
      <dgm:t>
        <a:bodyPr/>
        <a:lstStyle/>
        <a:p>
          <a:endParaRPr lang="es-ES"/>
        </a:p>
      </dgm:t>
    </dgm:pt>
    <dgm:pt modelId="{96A1F1EC-00F0-4A4C-8B3B-169BE0C40060}" type="pres">
      <dgm:prSet presAssocID="{3EF8327C-CB32-470A-B27C-DB90EDE3E852}" presName="hierRoot2" presStyleCnt="0">
        <dgm:presLayoutVars>
          <dgm:hierBranch val="init"/>
        </dgm:presLayoutVars>
      </dgm:prSet>
      <dgm:spPr/>
    </dgm:pt>
    <dgm:pt modelId="{5B3916A4-EA00-4BA9-A492-AF16A910B8C1}" type="pres">
      <dgm:prSet presAssocID="{3EF8327C-CB32-470A-B27C-DB90EDE3E852}" presName="rootComposite" presStyleCnt="0"/>
      <dgm:spPr/>
    </dgm:pt>
    <dgm:pt modelId="{20AC4093-05AD-4E46-A01D-96E53A15E0EE}" type="pres">
      <dgm:prSet presAssocID="{3EF8327C-CB32-470A-B27C-DB90EDE3E852}" presName="rootText" presStyleLbl="node2" presStyleIdx="5" presStyleCnt="6" custScaleY="12427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71F7FC2-6FDE-49A8-A902-E8DC7ED1C61F}" type="pres">
      <dgm:prSet presAssocID="{3EF8327C-CB32-470A-B27C-DB90EDE3E852}" presName="rootConnector" presStyleLbl="node2" presStyleIdx="5" presStyleCnt="6"/>
      <dgm:spPr/>
      <dgm:t>
        <a:bodyPr/>
        <a:lstStyle/>
        <a:p>
          <a:endParaRPr lang="es-ES"/>
        </a:p>
      </dgm:t>
    </dgm:pt>
    <dgm:pt modelId="{0F97404A-97EC-4BD1-9B1B-2CC1A4BF270F}" type="pres">
      <dgm:prSet presAssocID="{3EF8327C-CB32-470A-B27C-DB90EDE3E852}" presName="hierChild4" presStyleCnt="0"/>
      <dgm:spPr/>
    </dgm:pt>
    <dgm:pt modelId="{9C6F7370-BC7C-4E7B-8490-A2AD225E28BB}" type="pres">
      <dgm:prSet presAssocID="{3EF8327C-CB32-470A-B27C-DB90EDE3E852}" presName="hierChild5" presStyleCnt="0"/>
      <dgm:spPr/>
    </dgm:pt>
    <dgm:pt modelId="{8E0F94D6-309F-4621-A754-F0D44BE35502}" type="pres">
      <dgm:prSet presAssocID="{C491CA57-4922-4B86-BBC5-9CCD909B39E9}" presName="hierChild3" presStyleCnt="0"/>
      <dgm:spPr/>
    </dgm:pt>
    <dgm:pt modelId="{AB1BE0E9-65AF-4EE9-947B-ED80258D75CD}" type="pres">
      <dgm:prSet presAssocID="{4BBE4353-7306-4BC0-8413-AF345F285F4C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D5C50F4E-7B68-4CC4-A503-BDE9255693CD}" type="pres">
      <dgm:prSet presAssocID="{6FC2A350-FF01-45C6-A1B3-BAF6A6B7AF68}" presName="hierRoot3" presStyleCnt="0">
        <dgm:presLayoutVars>
          <dgm:hierBranch val="init"/>
        </dgm:presLayoutVars>
      </dgm:prSet>
      <dgm:spPr/>
    </dgm:pt>
    <dgm:pt modelId="{56C20C04-E200-45DD-901D-8E9DC0FCA110}" type="pres">
      <dgm:prSet presAssocID="{6FC2A350-FF01-45C6-A1B3-BAF6A6B7AF68}" presName="rootComposite3" presStyleCnt="0"/>
      <dgm:spPr/>
    </dgm:pt>
    <dgm:pt modelId="{4B291B6C-340C-4D38-BE3C-461CF26A2FA4}" type="pres">
      <dgm:prSet presAssocID="{6FC2A350-FF01-45C6-A1B3-BAF6A6B7AF68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B19DB4D-17B2-4652-9766-24FC86D71FB4}" type="pres">
      <dgm:prSet presAssocID="{6FC2A350-FF01-45C6-A1B3-BAF6A6B7AF6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A909ABE3-2756-4DB2-A44D-9C710735EA8B}" type="pres">
      <dgm:prSet presAssocID="{6FC2A350-FF01-45C6-A1B3-BAF6A6B7AF68}" presName="hierChild6" presStyleCnt="0"/>
      <dgm:spPr/>
    </dgm:pt>
    <dgm:pt modelId="{E727E853-EEED-419E-A4C3-4679DB8B697B}" type="pres">
      <dgm:prSet presAssocID="{6FC2A350-FF01-45C6-A1B3-BAF6A6B7AF68}" presName="hierChild7" presStyleCnt="0"/>
      <dgm:spPr/>
    </dgm:pt>
  </dgm:ptLst>
  <dgm:cxnLst>
    <dgm:cxn modelId="{8B7CDE9A-3D7C-4A01-A742-F7A967F95B44}" srcId="{C491CA57-4922-4B86-BBC5-9CCD909B39E9}" destId="{36FC906B-7F7E-44C3-9BC6-84810C6AF811}" srcOrd="5" destOrd="0" parTransId="{9BF715CB-975F-4FAB-B222-393C06FF0B26}" sibTransId="{CB6E0531-2BEF-4D51-88BD-515848A5EE4D}"/>
    <dgm:cxn modelId="{1D89CAED-C020-4303-A5DF-08D795AB15FF}" type="presOf" srcId="{384AC4A8-07F4-4946-8D1E-0D465F8371DB}" destId="{549613CB-34F4-4588-BDF3-4371E944972F}" srcOrd="1" destOrd="0" presId="urn:microsoft.com/office/officeart/2005/8/layout/orgChart1"/>
    <dgm:cxn modelId="{15E951FB-E35F-445F-A3EF-9A3C9B3C4D5F}" type="presOf" srcId="{2537C196-2D7E-4AC4-99A6-C320F5841058}" destId="{04E3BC52-9475-4A87-890F-EA86C2552324}" srcOrd="0" destOrd="0" presId="urn:microsoft.com/office/officeart/2005/8/layout/orgChart1"/>
    <dgm:cxn modelId="{877B4B8D-666F-452D-AD7A-0175F2C90A53}" type="presOf" srcId="{9BF715CB-975F-4FAB-B222-393C06FF0B26}" destId="{10881A2C-A1F0-4CB5-A810-3F06E10A04AA}" srcOrd="0" destOrd="0" presId="urn:microsoft.com/office/officeart/2005/8/layout/orgChart1"/>
    <dgm:cxn modelId="{F4C42C81-2121-47C3-8BB7-14A04586DDAE}" type="presOf" srcId="{36FC906B-7F7E-44C3-9BC6-84810C6AF811}" destId="{19BD11FD-0BAE-4C7C-90ED-5D4584303432}" srcOrd="0" destOrd="0" presId="urn:microsoft.com/office/officeart/2005/8/layout/orgChart1"/>
    <dgm:cxn modelId="{D010DD06-9B4B-4692-8964-69F62F4D33FF}" type="presOf" srcId="{6FC2A350-FF01-45C6-A1B3-BAF6A6B7AF68}" destId="{0B19DB4D-17B2-4652-9766-24FC86D71FB4}" srcOrd="1" destOrd="0" presId="urn:microsoft.com/office/officeart/2005/8/layout/orgChart1"/>
    <dgm:cxn modelId="{63F4C255-B7DC-4394-ACDA-52B5BC43DE87}" srcId="{C491CA57-4922-4B86-BBC5-9CCD909B39E9}" destId="{7A10D316-CF71-45D3-9B1D-F640AFF97651}" srcOrd="1" destOrd="0" parTransId="{2537C196-2D7E-4AC4-99A6-C320F5841058}" sibTransId="{76CBFB33-9BDD-476B-A3C4-87C378F8335D}"/>
    <dgm:cxn modelId="{4A9600D2-BF7C-4FCB-B949-1ADD0645414A}" type="presOf" srcId="{697F583C-7EE5-4DE9-B96E-ACA69D7CDEB0}" destId="{C0CD21ED-F356-452F-9008-14F19B0C9923}" srcOrd="1" destOrd="0" presId="urn:microsoft.com/office/officeart/2005/8/layout/orgChart1"/>
    <dgm:cxn modelId="{ED944130-737C-4A43-9715-8BBABED921AF}" type="presOf" srcId="{6A6F7958-577A-45DD-BAEE-0439E993D3B7}" destId="{125CDBED-676F-4272-9766-C88E8210C892}" srcOrd="0" destOrd="0" presId="urn:microsoft.com/office/officeart/2005/8/layout/orgChart1"/>
    <dgm:cxn modelId="{F5364089-7C79-4E6E-A83A-0AB5FDA73A39}" type="presOf" srcId="{CEE0C49C-E951-4D7E-9F83-209139D901FE}" destId="{ABEE62E9-ACED-4B04-A806-4E1CA5F5FF3E}" srcOrd="0" destOrd="0" presId="urn:microsoft.com/office/officeart/2005/8/layout/orgChart1"/>
    <dgm:cxn modelId="{C929DC34-2E01-4334-9FB0-4BB92A9181C9}" type="presOf" srcId="{8B0F963D-591D-4948-BDB9-0751E933D27C}" destId="{468640A2-D2AC-4AF3-9004-1547DF696B3A}" srcOrd="0" destOrd="0" presId="urn:microsoft.com/office/officeart/2005/8/layout/orgChart1"/>
    <dgm:cxn modelId="{34E34405-25B1-4259-97A7-59CCA179132A}" srcId="{C491CA57-4922-4B86-BBC5-9CCD909B39E9}" destId="{6FC2A350-FF01-45C6-A1B3-BAF6A6B7AF68}" srcOrd="0" destOrd="0" parTransId="{4BBE4353-7306-4BC0-8413-AF345F285F4C}" sibTransId="{5B760CB3-B23A-4120-B466-170A0E01DB5B}"/>
    <dgm:cxn modelId="{0AE5C764-16E6-4FA3-9CFC-7376473D9690}" type="presOf" srcId="{C491CA57-4922-4B86-BBC5-9CCD909B39E9}" destId="{DD43211A-A582-4146-A50E-FDBBA18851D3}" srcOrd="0" destOrd="0" presId="urn:microsoft.com/office/officeart/2005/8/layout/orgChart1"/>
    <dgm:cxn modelId="{82D53E7B-506D-4CE9-8CD7-E7186C07E108}" type="presOf" srcId="{384AC4A8-07F4-4946-8D1E-0D465F8371DB}" destId="{074507D8-CC98-4D0A-8383-97EC463528F6}" srcOrd="0" destOrd="0" presId="urn:microsoft.com/office/officeart/2005/8/layout/orgChart1"/>
    <dgm:cxn modelId="{A9286AD1-7F08-4124-AD7D-253EAE160656}" type="presOf" srcId="{697F583C-7EE5-4DE9-B96E-ACA69D7CDEB0}" destId="{373F696A-AD00-48AC-98EB-ACF89B9A28B5}" srcOrd="0" destOrd="0" presId="urn:microsoft.com/office/officeart/2005/8/layout/orgChart1"/>
    <dgm:cxn modelId="{B9597308-A025-43D9-A424-0B6189A61D77}" type="presOf" srcId="{94659E5C-A6DB-413E-90D0-349B9716EA6F}" destId="{11B5A144-960D-4697-A655-9A7BAD4BD617}" srcOrd="0" destOrd="0" presId="urn:microsoft.com/office/officeart/2005/8/layout/orgChart1"/>
    <dgm:cxn modelId="{80434EBA-CDC2-41F9-87C8-969FED33CA2B}" type="presOf" srcId="{4BBE4353-7306-4BC0-8413-AF345F285F4C}" destId="{AB1BE0E9-65AF-4EE9-947B-ED80258D75CD}" srcOrd="0" destOrd="0" presId="urn:microsoft.com/office/officeart/2005/8/layout/orgChart1"/>
    <dgm:cxn modelId="{FD77116E-8530-499A-A9A5-4C15A9FAF7F8}" srcId="{C491CA57-4922-4B86-BBC5-9CCD909B39E9}" destId="{384AC4A8-07F4-4946-8D1E-0D465F8371DB}" srcOrd="2" destOrd="0" parTransId="{94659E5C-A6DB-413E-90D0-349B9716EA6F}" sibTransId="{470B3378-540F-453D-88B0-C96A05F771D1}"/>
    <dgm:cxn modelId="{1D503C84-32CD-4A68-9554-465F16D7FB37}" type="presOf" srcId="{3EF8327C-CB32-470A-B27C-DB90EDE3E852}" destId="{771F7FC2-6FDE-49A8-A902-E8DC7ED1C61F}" srcOrd="1" destOrd="0" presId="urn:microsoft.com/office/officeart/2005/8/layout/orgChart1"/>
    <dgm:cxn modelId="{219EF78A-317B-43EE-ABBD-F5B625C227A6}" type="presOf" srcId="{020ACBBE-3E07-47E0-8743-5B4BE3BEB68C}" destId="{655FD29C-60E4-44C5-9BFD-0588301CE688}" srcOrd="0" destOrd="0" presId="urn:microsoft.com/office/officeart/2005/8/layout/orgChart1"/>
    <dgm:cxn modelId="{CF3B6F84-BBFF-4322-87BE-8F10655C7066}" type="presOf" srcId="{8B0F963D-591D-4948-BDB9-0751E933D27C}" destId="{D68C0BBE-DB01-48F6-BEBF-288D3E227B99}" srcOrd="1" destOrd="0" presId="urn:microsoft.com/office/officeart/2005/8/layout/orgChart1"/>
    <dgm:cxn modelId="{FBA162C0-D91C-48BF-9544-2846AD9C7CC9}" type="presOf" srcId="{6FC2A350-FF01-45C6-A1B3-BAF6A6B7AF68}" destId="{4B291B6C-340C-4D38-BE3C-461CF26A2FA4}" srcOrd="0" destOrd="0" presId="urn:microsoft.com/office/officeart/2005/8/layout/orgChart1"/>
    <dgm:cxn modelId="{667BBB41-78B0-4962-85D0-22C2A0A844DB}" type="presOf" srcId="{C491CA57-4922-4B86-BBC5-9CCD909B39E9}" destId="{8F5BB8A3-9D61-4D13-875C-AF7F12B3AE13}" srcOrd="1" destOrd="0" presId="urn:microsoft.com/office/officeart/2005/8/layout/orgChart1"/>
    <dgm:cxn modelId="{0F8CEAB5-3165-4198-B5D7-DE6BF66DDFEA}" srcId="{CEE0C49C-E951-4D7E-9F83-209139D901FE}" destId="{C491CA57-4922-4B86-BBC5-9CCD909B39E9}" srcOrd="0" destOrd="0" parTransId="{A6EEDD15-7285-49F5-882D-F726FC659287}" sibTransId="{310730FC-7412-4229-96F4-6C72257A1BD2}"/>
    <dgm:cxn modelId="{C69F8349-9148-4314-9AB7-DEDCBD07F935}" type="presOf" srcId="{4EC96809-C40A-4FAB-9E58-23826AC6BEA9}" destId="{DCE09BBD-0FF7-4BE9-86EF-209160B4028C}" srcOrd="0" destOrd="0" presId="urn:microsoft.com/office/officeart/2005/8/layout/orgChart1"/>
    <dgm:cxn modelId="{B299F8CD-E123-4F75-838C-C123FF7893BB}" type="presOf" srcId="{7A10D316-CF71-45D3-9B1D-F640AFF97651}" destId="{6D76365C-0625-4699-A199-E62E522A7822}" srcOrd="0" destOrd="0" presId="urn:microsoft.com/office/officeart/2005/8/layout/orgChart1"/>
    <dgm:cxn modelId="{A4C19724-2D60-48BC-BF9B-EA09B73D1D79}" type="presOf" srcId="{36FC906B-7F7E-44C3-9BC6-84810C6AF811}" destId="{DD48102B-E610-428F-AC8D-77F54A457264}" srcOrd="1" destOrd="0" presId="urn:microsoft.com/office/officeart/2005/8/layout/orgChart1"/>
    <dgm:cxn modelId="{0DD4FCA6-EB9F-4944-BC8C-54AC6480C65E}" type="presOf" srcId="{3EF8327C-CB32-470A-B27C-DB90EDE3E852}" destId="{20AC4093-05AD-4E46-A01D-96E53A15E0EE}" srcOrd="0" destOrd="0" presId="urn:microsoft.com/office/officeart/2005/8/layout/orgChart1"/>
    <dgm:cxn modelId="{9F8EF1C7-28EB-4D90-B3F3-933B065A34EC}" type="presOf" srcId="{7A10D316-CF71-45D3-9B1D-F640AFF97651}" destId="{D769514C-851A-41A1-BB88-290090B11B3F}" srcOrd="1" destOrd="0" presId="urn:microsoft.com/office/officeart/2005/8/layout/orgChart1"/>
    <dgm:cxn modelId="{D56D27D5-B6C4-4AAE-AC8F-309314B4E785}" srcId="{C491CA57-4922-4B86-BBC5-9CCD909B39E9}" destId="{8B0F963D-591D-4948-BDB9-0751E933D27C}" srcOrd="4" destOrd="0" parTransId="{020ACBBE-3E07-47E0-8743-5B4BE3BEB68C}" sibTransId="{D72E6064-CB0D-49C7-963E-2ED1BFE22222}"/>
    <dgm:cxn modelId="{764D1CD3-B701-4260-A50B-99EC73E425A4}" srcId="{C491CA57-4922-4B86-BBC5-9CCD909B39E9}" destId="{3EF8327C-CB32-470A-B27C-DB90EDE3E852}" srcOrd="6" destOrd="0" parTransId="{4EC96809-C40A-4FAB-9E58-23826AC6BEA9}" sibTransId="{48E5451F-EA8A-401E-A850-13CC27F1B31A}"/>
    <dgm:cxn modelId="{BE56C7CA-5F64-4C7E-BE74-3C705E7AE826}" srcId="{C491CA57-4922-4B86-BBC5-9CCD909B39E9}" destId="{697F583C-7EE5-4DE9-B96E-ACA69D7CDEB0}" srcOrd="3" destOrd="0" parTransId="{6A6F7958-577A-45DD-BAEE-0439E993D3B7}" sibTransId="{85087D95-D3BE-47BF-B756-258631673A92}"/>
    <dgm:cxn modelId="{A839D6DF-2BD2-4C14-86CE-E9D102CDBECE}" type="presParOf" srcId="{ABEE62E9-ACED-4B04-A806-4E1CA5F5FF3E}" destId="{EF48D0FA-9521-48D4-BE4D-8E6A4499F765}" srcOrd="0" destOrd="0" presId="urn:microsoft.com/office/officeart/2005/8/layout/orgChart1"/>
    <dgm:cxn modelId="{438C1EF9-2E1B-4BFC-A874-43FB37730E0A}" type="presParOf" srcId="{EF48D0FA-9521-48D4-BE4D-8E6A4499F765}" destId="{CCCE863D-F59B-4ED9-9FAB-08C8963D6C81}" srcOrd="0" destOrd="0" presId="urn:microsoft.com/office/officeart/2005/8/layout/orgChart1"/>
    <dgm:cxn modelId="{5A6136DA-5027-44E8-8475-6C08EC560B7A}" type="presParOf" srcId="{CCCE863D-F59B-4ED9-9FAB-08C8963D6C81}" destId="{DD43211A-A582-4146-A50E-FDBBA18851D3}" srcOrd="0" destOrd="0" presId="urn:microsoft.com/office/officeart/2005/8/layout/orgChart1"/>
    <dgm:cxn modelId="{854DE082-A1B0-4DD7-8CA6-0491A357286C}" type="presParOf" srcId="{CCCE863D-F59B-4ED9-9FAB-08C8963D6C81}" destId="{8F5BB8A3-9D61-4D13-875C-AF7F12B3AE13}" srcOrd="1" destOrd="0" presId="urn:microsoft.com/office/officeart/2005/8/layout/orgChart1"/>
    <dgm:cxn modelId="{66E6C942-3A94-4C05-BA5D-D61009279140}" type="presParOf" srcId="{EF48D0FA-9521-48D4-BE4D-8E6A4499F765}" destId="{24A86F2C-3C19-4468-85B6-5C5C17D717CB}" srcOrd="1" destOrd="0" presId="urn:microsoft.com/office/officeart/2005/8/layout/orgChart1"/>
    <dgm:cxn modelId="{44522F40-05C9-415A-8F0F-D521D5D71272}" type="presParOf" srcId="{24A86F2C-3C19-4468-85B6-5C5C17D717CB}" destId="{04E3BC52-9475-4A87-890F-EA86C2552324}" srcOrd="0" destOrd="0" presId="urn:microsoft.com/office/officeart/2005/8/layout/orgChart1"/>
    <dgm:cxn modelId="{019E46B7-D29E-40C4-8F4D-5E2CD8576A46}" type="presParOf" srcId="{24A86F2C-3C19-4468-85B6-5C5C17D717CB}" destId="{01692ECB-07E4-4DF3-ACD9-7954F567F728}" srcOrd="1" destOrd="0" presId="urn:microsoft.com/office/officeart/2005/8/layout/orgChart1"/>
    <dgm:cxn modelId="{77CF9FA2-50F0-4F47-BD7C-157F0192F8B4}" type="presParOf" srcId="{01692ECB-07E4-4DF3-ACD9-7954F567F728}" destId="{7F33D1E3-8187-4ACD-A44C-034D1658A2CA}" srcOrd="0" destOrd="0" presId="urn:microsoft.com/office/officeart/2005/8/layout/orgChart1"/>
    <dgm:cxn modelId="{E40E6793-3ED6-4351-97F7-5081732850A6}" type="presParOf" srcId="{7F33D1E3-8187-4ACD-A44C-034D1658A2CA}" destId="{6D76365C-0625-4699-A199-E62E522A7822}" srcOrd="0" destOrd="0" presId="urn:microsoft.com/office/officeart/2005/8/layout/orgChart1"/>
    <dgm:cxn modelId="{A711BAE2-5C82-48DE-88AF-267DF94A4078}" type="presParOf" srcId="{7F33D1E3-8187-4ACD-A44C-034D1658A2CA}" destId="{D769514C-851A-41A1-BB88-290090B11B3F}" srcOrd="1" destOrd="0" presId="urn:microsoft.com/office/officeart/2005/8/layout/orgChart1"/>
    <dgm:cxn modelId="{37D0A4F1-A727-438F-9E8D-8C2AEEDAF287}" type="presParOf" srcId="{01692ECB-07E4-4DF3-ACD9-7954F567F728}" destId="{6BA85356-4DEA-438B-A83D-E57B35A57709}" srcOrd="1" destOrd="0" presId="urn:microsoft.com/office/officeart/2005/8/layout/orgChart1"/>
    <dgm:cxn modelId="{F9E355A4-B5F9-423B-AF5F-73B744AA4D95}" type="presParOf" srcId="{01692ECB-07E4-4DF3-ACD9-7954F567F728}" destId="{DF166ADD-33B6-40A1-BD54-2D5C4B3BB2FB}" srcOrd="2" destOrd="0" presId="urn:microsoft.com/office/officeart/2005/8/layout/orgChart1"/>
    <dgm:cxn modelId="{F14FFC9C-739E-4198-8E4A-6E911D612097}" type="presParOf" srcId="{24A86F2C-3C19-4468-85B6-5C5C17D717CB}" destId="{11B5A144-960D-4697-A655-9A7BAD4BD617}" srcOrd="2" destOrd="0" presId="urn:microsoft.com/office/officeart/2005/8/layout/orgChart1"/>
    <dgm:cxn modelId="{1B37DC95-3B30-4EA6-B9FF-0BB54E8F07E2}" type="presParOf" srcId="{24A86F2C-3C19-4468-85B6-5C5C17D717CB}" destId="{99E3545A-F42F-444D-A724-E82843C520CA}" srcOrd="3" destOrd="0" presId="urn:microsoft.com/office/officeart/2005/8/layout/orgChart1"/>
    <dgm:cxn modelId="{6FEB49B5-1B82-48AE-B760-4EE93A9786B9}" type="presParOf" srcId="{99E3545A-F42F-444D-A724-E82843C520CA}" destId="{7FB1E2BF-7E7D-49D6-912E-B6E6EEC3EDD4}" srcOrd="0" destOrd="0" presId="urn:microsoft.com/office/officeart/2005/8/layout/orgChart1"/>
    <dgm:cxn modelId="{626AA032-6242-465E-B41B-205184612CD5}" type="presParOf" srcId="{7FB1E2BF-7E7D-49D6-912E-B6E6EEC3EDD4}" destId="{074507D8-CC98-4D0A-8383-97EC463528F6}" srcOrd="0" destOrd="0" presId="urn:microsoft.com/office/officeart/2005/8/layout/orgChart1"/>
    <dgm:cxn modelId="{4A2B41C8-D33B-4444-BA16-B68550BBE545}" type="presParOf" srcId="{7FB1E2BF-7E7D-49D6-912E-B6E6EEC3EDD4}" destId="{549613CB-34F4-4588-BDF3-4371E944972F}" srcOrd="1" destOrd="0" presId="urn:microsoft.com/office/officeart/2005/8/layout/orgChart1"/>
    <dgm:cxn modelId="{92A58398-D800-410D-8A48-DBCB3988C22C}" type="presParOf" srcId="{99E3545A-F42F-444D-A724-E82843C520CA}" destId="{1BE2D8E9-A6A1-4499-998F-53D80B438B4F}" srcOrd="1" destOrd="0" presId="urn:microsoft.com/office/officeart/2005/8/layout/orgChart1"/>
    <dgm:cxn modelId="{0A7DE71A-94C2-46DF-8294-F179DE3E44CC}" type="presParOf" srcId="{99E3545A-F42F-444D-A724-E82843C520CA}" destId="{9F670C96-7F1B-4EB1-857B-A6AB82993265}" srcOrd="2" destOrd="0" presId="urn:microsoft.com/office/officeart/2005/8/layout/orgChart1"/>
    <dgm:cxn modelId="{DCA288C8-3FB3-41F6-8EF8-CB77F4C06D84}" type="presParOf" srcId="{24A86F2C-3C19-4468-85B6-5C5C17D717CB}" destId="{125CDBED-676F-4272-9766-C88E8210C892}" srcOrd="4" destOrd="0" presId="urn:microsoft.com/office/officeart/2005/8/layout/orgChart1"/>
    <dgm:cxn modelId="{CD1D0036-9AB8-42EC-84C0-A196D5DE108D}" type="presParOf" srcId="{24A86F2C-3C19-4468-85B6-5C5C17D717CB}" destId="{CF7392B4-888C-43DD-BA40-DD2146BAB6DA}" srcOrd="5" destOrd="0" presId="urn:microsoft.com/office/officeart/2005/8/layout/orgChart1"/>
    <dgm:cxn modelId="{33992F1D-3B23-4535-94BD-507DD73B7FAD}" type="presParOf" srcId="{CF7392B4-888C-43DD-BA40-DD2146BAB6DA}" destId="{8490AB60-9D0B-4484-87C2-2D89FCB85CB8}" srcOrd="0" destOrd="0" presId="urn:microsoft.com/office/officeart/2005/8/layout/orgChart1"/>
    <dgm:cxn modelId="{7EF31F11-13E5-4670-A845-88AC8DA429F4}" type="presParOf" srcId="{8490AB60-9D0B-4484-87C2-2D89FCB85CB8}" destId="{373F696A-AD00-48AC-98EB-ACF89B9A28B5}" srcOrd="0" destOrd="0" presId="urn:microsoft.com/office/officeart/2005/8/layout/orgChart1"/>
    <dgm:cxn modelId="{BA645A73-BE17-4593-A3A1-2A5D1C3A5069}" type="presParOf" srcId="{8490AB60-9D0B-4484-87C2-2D89FCB85CB8}" destId="{C0CD21ED-F356-452F-9008-14F19B0C9923}" srcOrd="1" destOrd="0" presId="urn:microsoft.com/office/officeart/2005/8/layout/orgChart1"/>
    <dgm:cxn modelId="{9CA6E726-364A-4948-8794-D45FE7BEA630}" type="presParOf" srcId="{CF7392B4-888C-43DD-BA40-DD2146BAB6DA}" destId="{C23A5C9B-3F7B-41B3-9E4A-CAFC02DF8738}" srcOrd="1" destOrd="0" presId="urn:microsoft.com/office/officeart/2005/8/layout/orgChart1"/>
    <dgm:cxn modelId="{49D908E5-7E4D-46A0-A4FA-505991F1252D}" type="presParOf" srcId="{CF7392B4-888C-43DD-BA40-DD2146BAB6DA}" destId="{06EC7EF5-BAED-44B8-AFFB-EDC6D2E4903C}" srcOrd="2" destOrd="0" presId="urn:microsoft.com/office/officeart/2005/8/layout/orgChart1"/>
    <dgm:cxn modelId="{179553D6-D486-4FE0-B8C9-CE0728618F8F}" type="presParOf" srcId="{24A86F2C-3C19-4468-85B6-5C5C17D717CB}" destId="{655FD29C-60E4-44C5-9BFD-0588301CE688}" srcOrd="6" destOrd="0" presId="urn:microsoft.com/office/officeart/2005/8/layout/orgChart1"/>
    <dgm:cxn modelId="{300DEFBD-D347-40EA-A1A4-BD7340B7EAF2}" type="presParOf" srcId="{24A86F2C-3C19-4468-85B6-5C5C17D717CB}" destId="{CA575B33-4230-42A6-93BA-7DE31F0478F0}" srcOrd="7" destOrd="0" presId="urn:microsoft.com/office/officeart/2005/8/layout/orgChart1"/>
    <dgm:cxn modelId="{D9A0EA46-7641-40F3-8664-B7F2F65D27A6}" type="presParOf" srcId="{CA575B33-4230-42A6-93BA-7DE31F0478F0}" destId="{611906D5-AF51-40E9-9A5D-DCC0B657F14E}" srcOrd="0" destOrd="0" presId="urn:microsoft.com/office/officeart/2005/8/layout/orgChart1"/>
    <dgm:cxn modelId="{A74A5D1D-C617-46C1-B35B-2426582190C6}" type="presParOf" srcId="{611906D5-AF51-40E9-9A5D-DCC0B657F14E}" destId="{468640A2-D2AC-4AF3-9004-1547DF696B3A}" srcOrd="0" destOrd="0" presId="urn:microsoft.com/office/officeart/2005/8/layout/orgChart1"/>
    <dgm:cxn modelId="{A895A633-A9FE-4BB9-883B-81DBFF12C0DA}" type="presParOf" srcId="{611906D5-AF51-40E9-9A5D-DCC0B657F14E}" destId="{D68C0BBE-DB01-48F6-BEBF-288D3E227B99}" srcOrd="1" destOrd="0" presId="urn:microsoft.com/office/officeart/2005/8/layout/orgChart1"/>
    <dgm:cxn modelId="{FF06801C-9667-4019-8899-56B9824C6259}" type="presParOf" srcId="{CA575B33-4230-42A6-93BA-7DE31F0478F0}" destId="{11D509C5-ACF1-4CE2-899A-1C9695AF2541}" srcOrd="1" destOrd="0" presId="urn:microsoft.com/office/officeart/2005/8/layout/orgChart1"/>
    <dgm:cxn modelId="{3BAED087-A9A3-4677-8259-BFF20300F6BD}" type="presParOf" srcId="{CA575B33-4230-42A6-93BA-7DE31F0478F0}" destId="{FD146719-1B59-4CAA-B210-5D24BDC07977}" srcOrd="2" destOrd="0" presId="urn:microsoft.com/office/officeart/2005/8/layout/orgChart1"/>
    <dgm:cxn modelId="{5FC60411-1C99-4EC0-A90A-58C9305B96B2}" type="presParOf" srcId="{24A86F2C-3C19-4468-85B6-5C5C17D717CB}" destId="{10881A2C-A1F0-4CB5-A810-3F06E10A04AA}" srcOrd="8" destOrd="0" presId="urn:microsoft.com/office/officeart/2005/8/layout/orgChart1"/>
    <dgm:cxn modelId="{8E2A3A0D-78C2-4215-94B9-E1E1375FD6BE}" type="presParOf" srcId="{24A86F2C-3C19-4468-85B6-5C5C17D717CB}" destId="{B2EF1CB9-9707-47FC-AD23-9C56C1BFA237}" srcOrd="9" destOrd="0" presId="urn:microsoft.com/office/officeart/2005/8/layout/orgChart1"/>
    <dgm:cxn modelId="{B7217556-EC08-481D-8CDB-B93F9AAC17DD}" type="presParOf" srcId="{B2EF1CB9-9707-47FC-AD23-9C56C1BFA237}" destId="{7B9951D8-CF40-4F85-8E6A-3AA63D226E7F}" srcOrd="0" destOrd="0" presId="urn:microsoft.com/office/officeart/2005/8/layout/orgChart1"/>
    <dgm:cxn modelId="{8137F53D-5725-4179-AB38-3736CE3575FE}" type="presParOf" srcId="{7B9951D8-CF40-4F85-8E6A-3AA63D226E7F}" destId="{19BD11FD-0BAE-4C7C-90ED-5D4584303432}" srcOrd="0" destOrd="0" presId="urn:microsoft.com/office/officeart/2005/8/layout/orgChart1"/>
    <dgm:cxn modelId="{4D03DB29-C13C-4574-81D7-B422AB7EB807}" type="presParOf" srcId="{7B9951D8-CF40-4F85-8E6A-3AA63D226E7F}" destId="{DD48102B-E610-428F-AC8D-77F54A457264}" srcOrd="1" destOrd="0" presId="urn:microsoft.com/office/officeart/2005/8/layout/orgChart1"/>
    <dgm:cxn modelId="{6FA3F6AE-57F1-4186-BC0A-43991A67F521}" type="presParOf" srcId="{B2EF1CB9-9707-47FC-AD23-9C56C1BFA237}" destId="{EC3AAB44-C655-424C-9EAC-389B1E89526B}" srcOrd="1" destOrd="0" presId="urn:microsoft.com/office/officeart/2005/8/layout/orgChart1"/>
    <dgm:cxn modelId="{F6FE8370-AF18-48AB-84EA-2BDC898201E9}" type="presParOf" srcId="{B2EF1CB9-9707-47FC-AD23-9C56C1BFA237}" destId="{61BB4361-B41A-4EF8-BBF0-93412E5C929D}" srcOrd="2" destOrd="0" presId="urn:microsoft.com/office/officeart/2005/8/layout/orgChart1"/>
    <dgm:cxn modelId="{659409F2-15FD-49E3-A2B0-0253B216C9F2}" type="presParOf" srcId="{24A86F2C-3C19-4468-85B6-5C5C17D717CB}" destId="{DCE09BBD-0FF7-4BE9-86EF-209160B4028C}" srcOrd="10" destOrd="0" presId="urn:microsoft.com/office/officeart/2005/8/layout/orgChart1"/>
    <dgm:cxn modelId="{92E05E99-079D-4EA6-A45F-BB24E6C5F308}" type="presParOf" srcId="{24A86F2C-3C19-4468-85B6-5C5C17D717CB}" destId="{96A1F1EC-00F0-4A4C-8B3B-169BE0C40060}" srcOrd="11" destOrd="0" presId="urn:microsoft.com/office/officeart/2005/8/layout/orgChart1"/>
    <dgm:cxn modelId="{92B0513E-B800-4F2C-8215-71F1BE74EC2D}" type="presParOf" srcId="{96A1F1EC-00F0-4A4C-8B3B-169BE0C40060}" destId="{5B3916A4-EA00-4BA9-A492-AF16A910B8C1}" srcOrd="0" destOrd="0" presId="urn:microsoft.com/office/officeart/2005/8/layout/orgChart1"/>
    <dgm:cxn modelId="{113521FA-F71F-48A5-9771-0CD6350BDDC5}" type="presParOf" srcId="{5B3916A4-EA00-4BA9-A492-AF16A910B8C1}" destId="{20AC4093-05AD-4E46-A01D-96E53A15E0EE}" srcOrd="0" destOrd="0" presId="urn:microsoft.com/office/officeart/2005/8/layout/orgChart1"/>
    <dgm:cxn modelId="{3ECFA764-EC68-4D62-8DF5-5697E2F0A5FA}" type="presParOf" srcId="{5B3916A4-EA00-4BA9-A492-AF16A910B8C1}" destId="{771F7FC2-6FDE-49A8-A902-E8DC7ED1C61F}" srcOrd="1" destOrd="0" presId="urn:microsoft.com/office/officeart/2005/8/layout/orgChart1"/>
    <dgm:cxn modelId="{593069DB-2D88-42AC-A096-5AD5775F926C}" type="presParOf" srcId="{96A1F1EC-00F0-4A4C-8B3B-169BE0C40060}" destId="{0F97404A-97EC-4BD1-9B1B-2CC1A4BF270F}" srcOrd="1" destOrd="0" presId="urn:microsoft.com/office/officeart/2005/8/layout/orgChart1"/>
    <dgm:cxn modelId="{374615BF-B243-4EA1-A0B2-E75853D17E0B}" type="presParOf" srcId="{96A1F1EC-00F0-4A4C-8B3B-169BE0C40060}" destId="{9C6F7370-BC7C-4E7B-8490-A2AD225E28BB}" srcOrd="2" destOrd="0" presId="urn:microsoft.com/office/officeart/2005/8/layout/orgChart1"/>
    <dgm:cxn modelId="{D27601D3-EF41-4ABF-A8B9-5FBFC086BB02}" type="presParOf" srcId="{EF48D0FA-9521-48D4-BE4D-8E6A4499F765}" destId="{8E0F94D6-309F-4621-A754-F0D44BE35502}" srcOrd="2" destOrd="0" presId="urn:microsoft.com/office/officeart/2005/8/layout/orgChart1"/>
    <dgm:cxn modelId="{53AD4615-9764-43E9-8982-94A469CF9F03}" type="presParOf" srcId="{8E0F94D6-309F-4621-A754-F0D44BE35502}" destId="{AB1BE0E9-65AF-4EE9-947B-ED80258D75CD}" srcOrd="0" destOrd="0" presId="urn:microsoft.com/office/officeart/2005/8/layout/orgChart1"/>
    <dgm:cxn modelId="{A6AC5422-8E79-4321-ABA4-FCB72B1FD738}" type="presParOf" srcId="{8E0F94D6-309F-4621-A754-F0D44BE35502}" destId="{D5C50F4E-7B68-4CC4-A503-BDE9255693CD}" srcOrd="1" destOrd="0" presId="urn:microsoft.com/office/officeart/2005/8/layout/orgChart1"/>
    <dgm:cxn modelId="{6295A930-1DAF-43D4-9214-36918D14A962}" type="presParOf" srcId="{D5C50F4E-7B68-4CC4-A503-BDE9255693CD}" destId="{56C20C04-E200-45DD-901D-8E9DC0FCA110}" srcOrd="0" destOrd="0" presId="urn:microsoft.com/office/officeart/2005/8/layout/orgChart1"/>
    <dgm:cxn modelId="{1C476AA7-CA5B-4CBC-8F01-FC93E65F73DC}" type="presParOf" srcId="{56C20C04-E200-45DD-901D-8E9DC0FCA110}" destId="{4B291B6C-340C-4D38-BE3C-461CF26A2FA4}" srcOrd="0" destOrd="0" presId="urn:microsoft.com/office/officeart/2005/8/layout/orgChart1"/>
    <dgm:cxn modelId="{C7BCE912-A3FF-492D-A74E-67880E4C6227}" type="presParOf" srcId="{56C20C04-E200-45DD-901D-8E9DC0FCA110}" destId="{0B19DB4D-17B2-4652-9766-24FC86D71FB4}" srcOrd="1" destOrd="0" presId="urn:microsoft.com/office/officeart/2005/8/layout/orgChart1"/>
    <dgm:cxn modelId="{AC5EB33C-CFBE-488B-AE16-DC0F339FA8B7}" type="presParOf" srcId="{D5C50F4E-7B68-4CC4-A503-BDE9255693CD}" destId="{A909ABE3-2756-4DB2-A44D-9C710735EA8B}" srcOrd="1" destOrd="0" presId="urn:microsoft.com/office/officeart/2005/8/layout/orgChart1"/>
    <dgm:cxn modelId="{F180C869-A1B2-4A6C-BA58-D61F19BFF51D}" type="presParOf" srcId="{D5C50F4E-7B68-4CC4-A503-BDE9255693CD}" destId="{E727E853-EEED-419E-A4C3-4679DB8B69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6B22B7-82DC-41F7-B7F4-6CCE9FD9DE17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5C4D78E2-506A-4304-8F82-1FA6FCBAF81B}">
      <dgm:prSet phldrT="[Texto]"/>
      <dgm:spPr/>
      <dgm:t>
        <a:bodyPr/>
        <a:lstStyle/>
        <a:p>
          <a:r>
            <a:rPr lang="es-MX" dirty="0" smtClean="0"/>
            <a:t>LA MAESTRIA DELAMOR.</a:t>
          </a:r>
        </a:p>
        <a:p>
          <a:r>
            <a:rPr lang="es-MX" dirty="0" smtClean="0"/>
            <a:t>Todos nosotros somos maestros .</a:t>
          </a:r>
          <a:endParaRPr lang="es-MX" dirty="0"/>
        </a:p>
      </dgm:t>
    </dgm:pt>
    <dgm:pt modelId="{BD59C070-B43A-46A8-A924-61614315066C}" type="parTrans" cxnId="{E7DC33AD-22F7-49D2-B4D2-A9561F8A284A}">
      <dgm:prSet/>
      <dgm:spPr/>
      <dgm:t>
        <a:bodyPr/>
        <a:lstStyle/>
        <a:p>
          <a:endParaRPr lang="es-MX"/>
        </a:p>
      </dgm:t>
    </dgm:pt>
    <dgm:pt modelId="{884A5F50-29B1-47DB-841B-F7F0E86025B6}" type="sibTrans" cxnId="{E7DC33AD-22F7-49D2-B4D2-A9561F8A284A}">
      <dgm:prSet/>
      <dgm:spPr/>
      <dgm:t>
        <a:bodyPr/>
        <a:lstStyle/>
        <a:p>
          <a:endParaRPr lang="es-MX"/>
        </a:p>
      </dgm:t>
    </dgm:pt>
    <dgm:pt modelId="{FABE9ABA-28DC-4B91-9432-59C7B4048DD0}">
      <dgm:prSet phldrT="[Texto]"/>
      <dgm:spPr/>
      <dgm:t>
        <a:bodyPr/>
        <a:lstStyle/>
        <a:p>
          <a:r>
            <a:rPr lang="es-MX" dirty="0" smtClean="0"/>
            <a:t>Tienes el poder de crear. </a:t>
          </a:r>
          <a:endParaRPr lang="es-MX" dirty="0"/>
        </a:p>
      </dgm:t>
    </dgm:pt>
    <dgm:pt modelId="{8C589027-FE44-42FB-B550-5D313BEDE104}" type="parTrans" cxnId="{4A064F5B-F1C6-4376-8B34-8C6B8491CB21}">
      <dgm:prSet/>
      <dgm:spPr/>
      <dgm:t>
        <a:bodyPr/>
        <a:lstStyle/>
        <a:p>
          <a:endParaRPr lang="es-MX"/>
        </a:p>
      </dgm:t>
    </dgm:pt>
    <dgm:pt modelId="{031E385E-50D4-4FB7-A4F7-A30AE2CF1FB6}" type="sibTrans" cxnId="{4A064F5B-F1C6-4376-8B34-8C6B8491CB21}">
      <dgm:prSet/>
      <dgm:spPr/>
      <dgm:t>
        <a:bodyPr/>
        <a:lstStyle/>
        <a:p>
          <a:endParaRPr lang="es-MX"/>
        </a:p>
      </dgm:t>
    </dgm:pt>
    <dgm:pt modelId="{C1628C6E-4C77-4DB6-8C87-B3EBCC515A6A}">
      <dgm:prSet phldrT="[Texto]"/>
      <dgm:spPr/>
      <dgm:t>
        <a:bodyPr/>
        <a:lstStyle/>
        <a:p>
          <a:r>
            <a:rPr lang="es-MX" dirty="0" smtClean="0"/>
            <a:t>Es tan fuerte que cualquier cosa que decidas</a:t>
          </a:r>
          <a:endParaRPr lang="es-MX" dirty="0"/>
        </a:p>
      </dgm:t>
    </dgm:pt>
    <dgm:pt modelId="{E2CAB8A2-A7D5-4D36-B3C5-92B108BA496C}" type="parTrans" cxnId="{59F46093-8FCD-43B7-9A18-9404E0293615}">
      <dgm:prSet/>
      <dgm:spPr/>
      <dgm:t>
        <a:bodyPr/>
        <a:lstStyle/>
        <a:p>
          <a:endParaRPr lang="es-MX"/>
        </a:p>
      </dgm:t>
    </dgm:pt>
    <dgm:pt modelId="{7E593DB2-ED4A-47AB-A76C-1E4A133FAE99}" type="sibTrans" cxnId="{59F46093-8FCD-43B7-9A18-9404E0293615}">
      <dgm:prSet/>
      <dgm:spPr/>
      <dgm:t>
        <a:bodyPr/>
        <a:lstStyle/>
        <a:p>
          <a:endParaRPr lang="es-MX"/>
        </a:p>
      </dgm:t>
    </dgm:pt>
    <dgm:pt modelId="{8965096B-BD1C-432B-9B16-45646B59C9AE}">
      <dgm:prSet/>
      <dgm:spPr/>
      <dgm:t>
        <a:bodyPr/>
        <a:lstStyle/>
        <a:p>
          <a:r>
            <a:rPr lang="es-MX" dirty="0" smtClean="0"/>
            <a:t>creer se convierte en realidad. </a:t>
          </a:r>
          <a:endParaRPr lang="es-MX" dirty="0"/>
        </a:p>
      </dgm:t>
    </dgm:pt>
    <dgm:pt modelId="{7210F9D0-6FF4-4E1C-964A-78C9741EA66B}" type="parTrans" cxnId="{4CD04E27-28B2-4D62-A482-B8CB61CA3404}">
      <dgm:prSet/>
      <dgm:spPr/>
      <dgm:t>
        <a:bodyPr/>
        <a:lstStyle/>
        <a:p>
          <a:endParaRPr lang="es-MX"/>
        </a:p>
      </dgm:t>
    </dgm:pt>
    <dgm:pt modelId="{8884DE1D-9E44-4E64-A634-FC54D093E830}" type="sibTrans" cxnId="{4CD04E27-28B2-4D62-A482-B8CB61CA3404}">
      <dgm:prSet/>
      <dgm:spPr/>
      <dgm:t>
        <a:bodyPr/>
        <a:lstStyle/>
        <a:p>
          <a:endParaRPr lang="es-MX"/>
        </a:p>
      </dgm:t>
    </dgm:pt>
    <dgm:pt modelId="{6D0196C9-F117-4690-8ACB-2F9B29758D87}" type="pres">
      <dgm:prSet presAssocID="{3F6B22B7-82DC-41F7-B7F4-6CCE9FD9DE1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7930D75-554A-47D5-BDA0-CBC895EA9933}" type="pres">
      <dgm:prSet presAssocID="{3F6B22B7-82DC-41F7-B7F4-6CCE9FD9DE17}" presName="dummyMaxCanvas" presStyleCnt="0">
        <dgm:presLayoutVars/>
      </dgm:prSet>
      <dgm:spPr/>
    </dgm:pt>
    <dgm:pt modelId="{93E047D8-F28B-4FDD-BEBA-ADEBC9B9CBC2}" type="pres">
      <dgm:prSet presAssocID="{3F6B22B7-82DC-41F7-B7F4-6CCE9FD9DE17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33C05A-DCED-46D6-A857-87FDB0046025}" type="pres">
      <dgm:prSet presAssocID="{3F6B22B7-82DC-41F7-B7F4-6CCE9FD9DE17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9336588-D208-44FE-958C-8185E1385C6A}" type="pres">
      <dgm:prSet presAssocID="{3F6B22B7-82DC-41F7-B7F4-6CCE9FD9DE17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11B0CA6-0E1C-4F3C-B98C-99CAC1655F48}" type="pres">
      <dgm:prSet presAssocID="{3F6B22B7-82DC-41F7-B7F4-6CCE9FD9DE17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D5F2A91-D88C-45D6-BE4C-78E0776E6538}" type="pres">
      <dgm:prSet presAssocID="{3F6B22B7-82DC-41F7-B7F4-6CCE9FD9DE17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C5FE283-005B-45F1-9985-9FE7BE4792E2}" type="pres">
      <dgm:prSet presAssocID="{3F6B22B7-82DC-41F7-B7F4-6CCE9FD9DE17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F4DA706-A16C-4369-AA44-BFCCF9CECA8A}" type="pres">
      <dgm:prSet presAssocID="{3F6B22B7-82DC-41F7-B7F4-6CCE9FD9DE17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BCFF37B-4EE9-4DAD-A3FE-DCF65F6EAF85}" type="pres">
      <dgm:prSet presAssocID="{3F6B22B7-82DC-41F7-B7F4-6CCE9FD9DE17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ECD6253-08E7-441C-AAA2-31B3C042502A}" type="pres">
      <dgm:prSet presAssocID="{3F6B22B7-82DC-41F7-B7F4-6CCE9FD9DE17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87049CF-6A31-4F02-AFE4-A97B6D29B7C8}" type="pres">
      <dgm:prSet presAssocID="{3F6B22B7-82DC-41F7-B7F4-6CCE9FD9DE17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1D4A8E3-D67B-4BCE-997F-FAFC9B180483}" type="pres">
      <dgm:prSet presAssocID="{3F6B22B7-82DC-41F7-B7F4-6CCE9FD9DE17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9F46093-8FCD-43B7-9A18-9404E0293615}" srcId="{3F6B22B7-82DC-41F7-B7F4-6CCE9FD9DE17}" destId="{C1628C6E-4C77-4DB6-8C87-B3EBCC515A6A}" srcOrd="2" destOrd="0" parTransId="{E2CAB8A2-A7D5-4D36-B3C5-92B108BA496C}" sibTransId="{7E593DB2-ED4A-47AB-A76C-1E4A133FAE99}"/>
    <dgm:cxn modelId="{E4ED431A-1AFC-4FC7-A176-7C5F11DE596F}" type="presOf" srcId="{884A5F50-29B1-47DB-841B-F7F0E86025B6}" destId="{7D5F2A91-D88C-45D6-BE4C-78E0776E6538}" srcOrd="0" destOrd="0" presId="urn:microsoft.com/office/officeart/2005/8/layout/vProcess5"/>
    <dgm:cxn modelId="{E7DC33AD-22F7-49D2-B4D2-A9561F8A284A}" srcId="{3F6B22B7-82DC-41F7-B7F4-6CCE9FD9DE17}" destId="{5C4D78E2-506A-4304-8F82-1FA6FCBAF81B}" srcOrd="0" destOrd="0" parTransId="{BD59C070-B43A-46A8-A924-61614315066C}" sibTransId="{884A5F50-29B1-47DB-841B-F7F0E86025B6}"/>
    <dgm:cxn modelId="{136C3A0E-7574-4C99-8F8F-0D8F61116FCC}" type="presOf" srcId="{5C4D78E2-506A-4304-8F82-1FA6FCBAF81B}" destId="{93E047D8-F28B-4FDD-BEBA-ADEBC9B9CBC2}" srcOrd="0" destOrd="0" presId="urn:microsoft.com/office/officeart/2005/8/layout/vProcess5"/>
    <dgm:cxn modelId="{C1A17FD8-C24B-4A22-9E49-25DEB7A4DFF7}" type="presOf" srcId="{C1628C6E-4C77-4DB6-8C87-B3EBCC515A6A}" destId="{89336588-D208-44FE-958C-8185E1385C6A}" srcOrd="0" destOrd="0" presId="urn:microsoft.com/office/officeart/2005/8/layout/vProcess5"/>
    <dgm:cxn modelId="{37EF15B3-6F09-452E-9C12-50842AFC381A}" type="presOf" srcId="{7E593DB2-ED4A-47AB-A76C-1E4A133FAE99}" destId="{FF4DA706-A16C-4369-AA44-BFCCF9CECA8A}" srcOrd="0" destOrd="0" presId="urn:microsoft.com/office/officeart/2005/8/layout/vProcess5"/>
    <dgm:cxn modelId="{4A064F5B-F1C6-4376-8B34-8C6B8491CB21}" srcId="{3F6B22B7-82DC-41F7-B7F4-6CCE9FD9DE17}" destId="{FABE9ABA-28DC-4B91-9432-59C7B4048DD0}" srcOrd="1" destOrd="0" parTransId="{8C589027-FE44-42FB-B550-5D313BEDE104}" sibTransId="{031E385E-50D4-4FB7-A4F7-A30AE2CF1FB6}"/>
    <dgm:cxn modelId="{2A350CA3-D42D-405A-9674-B5B8BE60EECC}" type="presOf" srcId="{8965096B-BD1C-432B-9B16-45646B59C9AE}" destId="{711B0CA6-0E1C-4F3C-B98C-99CAC1655F48}" srcOrd="0" destOrd="0" presId="urn:microsoft.com/office/officeart/2005/8/layout/vProcess5"/>
    <dgm:cxn modelId="{4CD04E27-28B2-4D62-A482-B8CB61CA3404}" srcId="{3F6B22B7-82DC-41F7-B7F4-6CCE9FD9DE17}" destId="{8965096B-BD1C-432B-9B16-45646B59C9AE}" srcOrd="3" destOrd="0" parTransId="{7210F9D0-6FF4-4E1C-964A-78C9741EA66B}" sibTransId="{8884DE1D-9E44-4E64-A634-FC54D093E830}"/>
    <dgm:cxn modelId="{F8D5BA98-2EAD-4C7A-A1EF-E8CF8CCB604D}" type="presOf" srcId="{FABE9ABA-28DC-4B91-9432-59C7B4048DD0}" destId="{FE33C05A-DCED-46D6-A857-87FDB0046025}" srcOrd="0" destOrd="0" presId="urn:microsoft.com/office/officeart/2005/8/layout/vProcess5"/>
    <dgm:cxn modelId="{DCBC287E-B8A1-472B-86FE-04BB6A116265}" type="presOf" srcId="{5C4D78E2-506A-4304-8F82-1FA6FCBAF81B}" destId="{FBCFF37B-4EE9-4DAD-A3FE-DCF65F6EAF85}" srcOrd="1" destOrd="0" presId="urn:microsoft.com/office/officeart/2005/8/layout/vProcess5"/>
    <dgm:cxn modelId="{D3750AED-00CD-4223-B101-0AAFB7C9DDEF}" type="presOf" srcId="{FABE9ABA-28DC-4B91-9432-59C7B4048DD0}" destId="{DECD6253-08E7-441C-AAA2-31B3C042502A}" srcOrd="1" destOrd="0" presId="urn:microsoft.com/office/officeart/2005/8/layout/vProcess5"/>
    <dgm:cxn modelId="{7EBB70D8-1AC7-4A13-ACD0-BD1F9987F0D3}" type="presOf" srcId="{3F6B22B7-82DC-41F7-B7F4-6CCE9FD9DE17}" destId="{6D0196C9-F117-4690-8ACB-2F9B29758D87}" srcOrd="0" destOrd="0" presId="urn:microsoft.com/office/officeart/2005/8/layout/vProcess5"/>
    <dgm:cxn modelId="{A7BB1671-DEBC-474B-ABE7-D44621D0B1BB}" type="presOf" srcId="{031E385E-50D4-4FB7-A4F7-A30AE2CF1FB6}" destId="{8C5FE283-005B-45F1-9985-9FE7BE4792E2}" srcOrd="0" destOrd="0" presId="urn:microsoft.com/office/officeart/2005/8/layout/vProcess5"/>
    <dgm:cxn modelId="{A0D14312-0175-45E0-AA75-3CB92E2C69EE}" type="presOf" srcId="{8965096B-BD1C-432B-9B16-45646B59C9AE}" destId="{B1D4A8E3-D67B-4BCE-997F-FAFC9B180483}" srcOrd="1" destOrd="0" presId="urn:microsoft.com/office/officeart/2005/8/layout/vProcess5"/>
    <dgm:cxn modelId="{0BC76ABF-BF1C-482E-B037-68668B20A61E}" type="presOf" srcId="{C1628C6E-4C77-4DB6-8C87-B3EBCC515A6A}" destId="{187049CF-6A31-4F02-AFE4-A97B6D29B7C8}" srcOrd="1" destOrd="0" presId="urn:microsoft.com/office/officeart/2005/8/layout/vProcess5"/>
    <dgm:cxn modelId="{BDFFC314-0D64-44B4-8A3D-803B7987B3CC}" type="presParOf" srcId="{6D0196C9-F117-4690-8ACB-2F9B29758D87}" destId="{A7930D75-554A-47D5-BDA0-CBC895EA9933}" srcOrd="0" destOrd="0" presId="urn:microsoft.com/office/officeart/2005/8/layout/vProcess5"/>
    <dgm:cxn modelId="{2E48F1C8-5198-4457-BFFA-FCE737FD7CF0}" type="presParOf" srcId="{6D0196C9-F117-4690-8ACB-2F9B29758D87}" destId="{93E047D8-F28B-4FDD-BEBA-ADEBC9B9CBC2}" srcOrd="1" destOrd="0" presId="urn:microsoft.com/office/officeart/2005/8/layout/vProcess5"/>
    <dgm:cxn modelId="{DDA9E76D-AAB5-4087-A741-11BD6E1345A5}" type="presParOf" srcId="{6D0196C9-F117-4690-8ACB-2F9B29758D87}" destId="{FE33C05A-DCED-46D6-A857-87FDB0046025}" srcOrd="2" destOrd="0" presId="urn:microsoft.com/office/officeart/2005/8/layout/vProcess5"/>
    <dgm:cxn modelId="{F9F8D43D-CFE0-4FC3-9344-4F2DCF851D92}" type="presParOf" srcId="{6D0196C9-F117-4690-8ACB-2F9B29758D87}" destId="{89336588-D208-44FE-958C-8185E1385C6A}" srcOrd="3" destOrd="0" presId="urn:microsoft.com/office/officeart/2005/8/layout/vProcess5"/>
    <dgm:cxn modelId="{EFAF4ADE-E6D4-435F-808F-028AB4C776FA}" type="presParOf" srcId="{6D0196C9-F117-4690-8ACB-2F9B29758D87}" destId="{711B0CA6-0E1C-4F3C-B98C-99CAC1655F48}" srcOrd="4" destOrd="0" presId="urn:microsoft.com/office/officeart/2005/8/layout/vProcess5"/>
    <dgm:cxn modelId="{F1238ACD-5E49-4CCE-A57C-F6E17D46C9C4}" type="presParOf" srcId="{6D0196C9-F117-4690-8ACB-2F9B29758D87}" destId="{7D5F2A91-D88C-45D6-BE4C-78E0776E6538}" srcOrd="5" destOrd="0" presId="urn:microsoft.com/office/officeart/2005/8/layout/vProcess5"/>
    <dgm:cxn modelId="{8B7FC613-00B6-42EC-9EB8-2A39B4ED3975}" type="presParOf" srcId="{6D0196C9-F117-4690-8ACB-2F9B29758D87}" destId="{8C5FE283-005B-45F1-9985-9FE7BE4792E2}" srcOrd="6" destOrd="0" presId="urn:microsoft.com/office/officeart/2005/8/layout/vProcess5"/>
    <dgm:cxn modelId="{3D4EECC5-79B2-4B43-AD04-4967797ECF82}" type="presParOf" srcId="{6D0196C9-F117-4690-8ACB-2F9B29758D87}" destId="{FF4DA706-A16C-4369-AA44-BFCCF9CECA8A}" srcOrd="7" destOrd="0" presId="urn:microsoft.com/office/officeart/2005/8/layout/vProcess5"/>
    <dgm:cxn modelId="{663EE309-36C2-4D8E-9FAD-87E1307FCA50}" type="presParOf" srcId="{6D0196C9-F117-4690-8ACB-2F9B29758D87}" destId="{FBCFF37B-4EE9-4DAD-A3FE-DCF65F6EAF85}" srcOrd="8" destOrd="0" presId="urn:microsoft.com/office/officeart/2005/8/layout/vProcess5"/>
    <dgm:cxn modelId="{6CB11150-527C-4297-9017-21DEEA75C321}" type="presParOf" srcId="{6D0196C9-F117-4690-8ACB-2F9B29758D87}" destId="{DECD6253-08E7-441C-AAA2-31B3C042502A}" srcOrd="9" destOrd="0" presId="urn:microsoft.com/office/officeart/2005/8/layout/vProcess5"/>
    <dgm:cxn modelId="{76FC5AD7-251E-4CCB-81E3-D15859C78560}" type="presParOf" srcId="{6D0196C9-F117-4690-8ACB-2F9B29758D87}" destId="{187049CF-6A31-4F02-AFE4-A97B6D29B7C8}" srcOrd="10" destOrd="0" presId="urn:microsoft.com/office/officeart/2005/8/layout/vProcess5"/>
    <dgm:cxn modelId="{6436DEF4-540C-4BB9-9787-FB929BE95A6E}" type="presParOf" srcId="{6D0196C9-F117-4690-8ACB-2F9B29758D87}" destId="{B1D4A8E3-D67B-4BCE-997F-FAFC9B18048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E0DAAD-3D33-46A6-A5D0-F4BFAEF11318}" type="doc">
      <dgm:prSet loTypeId="urn:microsoft.com/office/officeart/2009/3/layout/StepUpProcess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1CB5C2CD-8AD2-42F4-8702-210B19AA2A0C}">
      <dgm:prSet phldrT="[Texto]"/>
      <dgm:spPr/>
      <dgm:t>
        <a:bodyPr/>
        <a:lstStyle/>
        <a:p>
          <a:r>
            <a:rPr lang="es-MX" dirty="0" smtClean="0"/>
            <a:t> Eres un maestro de tu propia</a:t>
          </a:r>
          <a:endParaRPr lang="es-MX" dirty="0"/>
        </a:p>
      </dgm:t>
    </dgm:pt>
    <dgm:pt modelId="{60BE92E3-F051-445B-A289-6C42E22F9E17}" type="parTrans" cxnId="{91F52252-BFBD-44CC-B4EC-AF627E210CD1}">
      <dgm:prSet/>
      <dgm:spPr/>
      <dgm:t>
        <a:bodyPr/>
        <a:lstStyle/>
        <a:p>
          <a:endParaRPr lang="es-MX"/>
        </a:p>
      </dgm:t>
    </dgm:pt>
    <dgm:pt modelId="{3A1ADA91-08DE-4ACD-A2D6-217F4260DC9C}" type="sibTrans" cxnId="{91F52252-BFBD-44CC-B4EC-AF627E210CD1}">
      <dgm:prSet/>
      <dgm:spPr/>
      <dgm:t>
        <a:bodyPr/>
        <a:lstStyle/>
        <a:p>
          <a:endParaRPr lang="es-MX"/>
        </a:p>
      </dgm:t>
    </dgm:pt>
    <dgm:pt modelId="{E213E576-15BB-4A38-AF5E-0D0CD7F3F760}">
      <dgm:prSet phldrT="[Texto]"/>
      <dgm:spPr/>
      <dgm:t>
        <a:bodyPr/>
        <a:lstStyle/>
        <a:p>
          <a:r>
            <a:rPr lang="es-MX" dirty="0" smtClean="0"/>
            <a:t>dominas cada acción y cada reacción.</a:t>
          </a:r>
          <a:endParaRPr lang="es-MX" dirty="0"/>
        </a:p>
      </dgm:t>
    </dgm:pt>
    <dgm:pt modelId="{979F5D6C-1938-4318-AE65-9704106643A4}" type="parTrans" cxnId="{47E7B749-FA7D-49EC-9D85-58BB7989B7A0}">
      <dgm:prSet/>
      <dgm:spPr/>
      <dgm:t>
        <a:bodyPr/>
        <a:lstStyle/>
        <a:p>
          <a:endParaRPr lang="es-MX"/>
        </a:p>
      </dgm:t>
    </dgm:pt>
    <dgm:pt modelId="{8E6C4FCA-1D7D-4530-B412-5B281D48DFC0}" type="sibTrans" cxnId="{47E7B749-FA7D-49EC-9D85-58BB7989B7A0}">
      <dgm:prSet/>
      <dgm:spPr/>
      <dgm:t>
        <a:bodyPr/>
        <a:lstStyle/>
        <a:p>
          <a:endParaRPr lang="es-MX"/>
        </a:p>
      </dgm:t>
    </dgm:pt>
    <dgm:pt modelId="{8A45EEC3-2689-4966-B99E-8A7BF9404845}">
      <dgm:prSet/>
      <dgm:spPr/>
      <dgm:t>
        <a:bodyPr/>
        <a:lstStyle/>
        <a:p>
          <a:r>
            <a:rPr lang="es-MX" dirty="0" smtClean="0"/>
            <a:t>personalidad y de tus propias creencias; </a:t>
          </a:r>
        </a:p>
      </dgm:t>
    </dgm:pt>
    <dgm:pt modelId="{17BC12FE-A751-4C96-9BB5-32AABD3E94FB}" type="parTrans" cxnId="{8FAD0654-1C1B-4740-94D3-BB9E947A19C4}">
      <dgm:prSet/>
      <dgm:spPr/>
      <dgm:t>
        <a:bodyPr/>
        <a:lstStyle/>
        <a:p>
          <a:endParaRPr lang="es-MX"/>
        </a:p>
      </dgm:t>
    </dgm:pt>
    <dgm:pt modelId="{6D8F105C-DA91-438E-9C2C-F5FE33026D45}" type="sibTrans" cxnId="{8FAD0654-1C1B-4740-94D3-BB9E947A19C4}">
      <dgm:prSet/>
      <dgm:spPr/>
      <dgm:t>
        <a:bodyPr/>
        <a:lstStyle/>
        <a:p>
          <a:endParaRPr lang="es-MX"/>
        </a:p>
      </dgm:t>
    </dgm:pt>
    <dgm:pt modelId="{5EF33951-DD59-46E3-8C80-3B4EB2988247}" type="pres">
      <dgm:prSet presAssocID="{0FE0DAAD-3D33-46A6-A5D0-F4BFAEF1131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907C3F78-D4B1-4BF6-A563-2EF233FB0A59}" type="pres">
      <dgm:prSet presAssocID="{1CB5C2CD-8AD2-42F4-8702-210B19AA2A0C}" presName="composite" presStyleCnt="0"/>
      <dgm:spPr/>
    </dgm:pt>
    <dgm:pt modelId="{83242A67-ED80-4D6C-848D-50F380953477}" type="pres">
      <dgm:prSet presAssocID="{1CB5C2CD-8AD2-42F4-8702-210B19AA2A0C}" presName="LShape" presStyleLbl="alignNode1" presStyleIdx="0" presStyleCnt="5"/>
      <dgm:spPr/>
    </dgm:pt>
    <dgm:pt modelId="{BEFCA984-A489-4B68-A35C-48071594741F}" type="pres">
      <dgm:prSet presAssocID="{1CB5C2CD-8AD2-42F4-8702-210B19AA2A0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6D9368-00F4-455E-9CA1-201DF980FCCB}" type="pres">
      <dgm:prSet presAssocID="{1CB5C2CD-8AD2-42F4-8702-210B19AA2A0C}" presName="Triangle" presStyleLbl="alignNode1" presStyleIdx="1" presStyleCnt="5"/>
      <dgm:spPr/>
    </dgm:pt>
    <dgm:pt modelId="{013A7059-EC85-4522-81B9-415E7B5FFB7E}" type="pres">
      <dgm:prSet presAssocID="{3A1ADA91-08DE-4ACD-A2D6-217F4260DC9C}" presName="sibTrans" presStyleCnt="0"/>
      <dgm:spPr/>
    </dgm:pt>
    <dgm:pt modelId="{4A5A6906-137F-4C51-B83F-6E22A04654CD}" type="pres">
      <dgm:prSet presAssocID="{3A1ADA91-08DE-4ACD-A2D6-217F4260DC9C}" presName="space" presStyleCnt="0"/>
      <dgm:spPr/>
    </dgm:pt>
    <dgm:pt modelId="{18D908FA-03EF-42B9-892A-0E8BF846E4BE}" type="pres">
      <dgm:prSet presAssocID="{8A45EEC3-2689-4966-B99E-8A7BF9404845}" presName="composite" presStyleCnt="0"/>
      <dgm:spPr/>
    </dgm:pt>
    <dgm:pt modelId="{3F1181CD-A89A-422A-B382-1006A3E5D2EE}" type="pres">
      <dgm:prSet presAssocID="{8A45EEC3-2689-4966-B99E-8A7BF9404845}" presName="LShape" presStyleLbl="alignNode1" presStyleIdx="2" presStyleCnt="5"/>
      <dgm:spPr/>
    </dgm:pt>
    <dgm:pt modelId="{73C8C4D2-35ED-4292-ADD3-9C9B2DA1B471}" type="pres">
      <dgm:prSet presAssocID="{8A45EEC3-2689-4966-B99E-8A7BF9404845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20C5A4-646C-4E15-AEB2-BCF208F2BBD8}" type="pres">
      <dgm:prSet presAssocID="{8A45EEC3-2689-4966-B99E-8A7BF9404845}" presName="Triangle" presStyleLbl="alignNode1" presStyleIdx="3" presStyleCnt="5"/>
      <dgm:spPr/>
    </dgm:pt>
    <dgm:pt modelId="{2226210C-11BC-47B5-85AB-DB1AA6C7114F}" type="pres">
      <dgm:prSet presAssocID="{6D8F105C-DA91-438E-9C2C-F5FE33026D45}" presName="sibTrans" presStyleCnt="0"/>
      <dgm:spPr/>
    </dgm:pt>
    <dgm:pt modelId="{7D166230-872A-4882-A0E1-C824160DD9E6}" type="pres">
      <dgm:prSet presAssocID="{6D8F105C-DA91-438E-9C2C-F5FE33026D45}" presName="space" presStyleCnt="0"/>
      <dgm:spPr/>
    </dgm:pt>
    <dgm:pt modelId="{4FD0E70C-35F8-4BE4-B3E6-4FC4667CEA12}" type="pres">
      <dgm:prSet presAssocID="{E213E576-15BB-4A38-AF5E-0D0CD7F3F760}" presName="composite" presStyleCnt="0"/>
      <dgm:spPr/>
    </dgm:pt>
    <dgm:pt modelId="{B405C253-738A-4B6D-9B5E-EF732DDAB85F}" type="pres">
      <dgm:prSet presAssocID="{E213E576-15BB-4A38-AF5E-0D0CD7F3F760}" presName="LShape" presStyleLbl="alignNode1" presStyleIdx="4" presStyleCnt="5"/>
      <dgm:spPr/>
    </dgm:pt>
    <dgm:pt modelId="{97A560EB-55F8-4AB5-BB3F-CD3BD0D1E271}" type="pres">
      <dgm:prSet presAssocID="{E213E576-15BB-4A38-AF5E-0D0CD7F3F76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1F52252-BFBD-44CC-B4EC-AF627E210CD1}" srcId="{0FE0DAAD-3D33-46A6-A5D0-F4BFAEF11318}" destId="{1CB5C2CD-8AD2-42F4-8702-210B19AA2A0C}" srcOrd="0" destOrd="0" parTransId="{60BE92E3-F051-445B-A289-6C42E22F9E17}" sibTransId="{3A1ADA91-08DE-4ACD-A2D6-217F4260DC9C}"/>
    <dgm:cxn modelId="{8FAD0654-1C1B-4740-94D3-BB9E947A19C4}" srcId="{0FE0DAAD-3D33-46A6-A5D0-F4BFAEF11318}" destId="{8A45EEC3-2689-4966-B99E-8A7BF9404845}" srcOrd="1" destOrd="0" parTransId="{17BC12FE-A751-4C96-9BB5-32AABD3E94FB}" sibTransId="{6D8F105C-DA91-438E-9C2C-F5FE33026D45}"/>
    <dgm:cxn modelId="{47E7B749-FA7D-49EC-9D85-58BB7989B7A0}" srcId="{0FE0DAAD-3D33-46A6-A5D0-F4BFAEF11318}" destId="{E213E576-15BB-4A38-AF5E-0D0CD7F3F760}" srcOrd="2" destOrd="0" parTransId="{979F5D6C-1938-4318-AE65-9704106643A4}" sibTransId="{8E6C4FCA-1D7D-4530-B412-5B281D48DFC0}"/>
    <dgm:cxn modelId="{94D07C6C-DCB8-4F92-AF89-24A5EC4CFF1B}" type="presOf" srcId="{1CB5C2CD-8AD2-42F4-8702-210B19AA2A0C}" destId="{BEFCA984-A489-4B68-A35C-48071594741F}" srcOrd="0" destOrd="0" presId="urn:microsoft.com/office/officeart/2009/3/layout/StepUpProcess"/>
    <dgm:cxn modelId="{D52C8335-E46A-4B64-8E68-3C6E00B26A70}" type="presOf" srcId="{E213E576-15BB-4A38-AF5E-0D0CD7F3F760}" destId="{97A560EB-55F8-4AB5-BB3F-CD3BD0D1E271}" srcOrd="0" destOrd="0" presId="urn:microsoft.com/office/officeart/2009/3/layout/StepUpProcess"/>
    <dgm:cxn modelId="{7CEFC14A-30FF-4F2E-9D27-53D8679ED396}" type="presOf" srcId="{0FE0DAAD-3D33-46A6-A5D0-F4BFAEF11318}" destId="{5EF33951-DD59-46E3-8C80-3B4EB2988247}" srcOrd="0" destOrd="0" presId="urn:microsoft.com/office/officeart/2009/3/layout/StepUpProcess"/>
    <dgm:cxn modelId="{CCCFB8B6-ABA3-4F32-950B-A1BEF795F824}" type="presOf" srcId="{8A45EEC3-2689-4966-B99E-8A7BF9404845}" destId="{73C8C4D2-35ED-4292-ADD3-9C9B2DA1B471}" srcOrd="0" destOrd="0" presId="urn:microsoft.com/office/officeart/2009/3/layout/StepUpProcess"/>
    <dgm:cxn modelId="{7F296592-6EC4-470E-B386-108BDA005944}" type="presParOf" srcId="{5EF33951-DD59-46E3-8C80-3B4EB2988247}" destId="{907C3F78-D4B1-4BF6-A563-2EF233FB0A59}" srcOrd="0" destOrd="0" presId="urn:microsoft.com/office/officeart/2009/3/layout/StepUpProcess"/>
    <dgm:cxn modelId="{6E695FEE-B2D9-4427-9F6B-8FC10E88DEF7}" type="presParOf" srcId="{907C3F78-D4B1-4BF6-A563-2EF233FB0A59}" destId="{83242A67-ED80-4D6C-848D-50F380953477}" srcOrd="0" destOrd="0" presId="urn:microsoft.com/office/officeart/2009/3/layout/StepUpProcess"/>
    <dgm:cxn modelId="{0DE5D31E-C13B-48F0-A2A2-9CEBB6C102FF}" type="presParOf" srcId="{907C3F78-D4B1-4BF6-A563-2EF233FB0A59}" destId="{BEFCA984-A489-4B68-A35C-48071594741F}" srcOrd="1" destOrd="0" presId="urn:microsoft.com/office/officeart/2009/3/layout/StepUpProcess"/>
    <dgm:cxn modelId="{19C74477-6CDA-46CC-84BE-674790292256}" type="presParOf" srcId="{907C3F78-D4B1-4BF6-A563-2EF233FB0A59}" destId="{106D9368-00F4-455E-9CA1-201DF980FCCB}" srcOrd="2" destOrd="0" presId="urn:microsoft.com/office/officeart/2009/3/layout/StepUpProcess"/>
    <dgm:cxn modelId="{932F8D06-39D3-446D-AC63-7F61DBC13D68}" type="presParOf" srcId="{5EF33951-DD59-46E3-8C80-3B4EB2988247}" destId="{013A7059-EC85-4522-81B9-415E7B5FFB7E}" srcOrd="1" destOrd="0" presId="urn:microsoft.com/office/officeart/2009/3/layout/StepUpProcess"/>
    <dgm:cxn modelId="{17F7BED3-36F5-499F-A66F-9C0CA85C3097}" type="presParOf" srcId="{013A7059-EC85-4522-81B9-415E7B5FFB7E}" destId="{4A5A6906-137F-4C51-B83F-6E22A04654CD}" srcOrd="0" destOrd="0" presId="urn:microsoft.com/office/officeart/2009/3/layout/StepUpProcess"/>
    <dgm:cxn modelId="{C2315B45-6A7A-4044-AD70-AF716B92B506}" type="presParOf" srcId="{5EF33951-DD59-46E3-8C80-3B4EB2988247}" destId="{18D908FA-03EF-42B9-892A-0E8BF846E4BE}" srcOrd="2" destOrd="0" presId="urn:microsoft.com/office/officeart/2009/3/layout/StepUpProcess"/>
    <dgm:cxn modelId="{2D3CCBA3-7B20-4C31-A0C4-3130A32EA8F5}" type="presParOf" srcId="{18D908FA-03EF-42B9-892A-0E8BF846E4BE}" destId="{3F1181CD-A89A-422A-B382-1006A3E5D2EE}" srcOrd="0" destOrd="0" presId="urn:microsoft.com/office/officeart/2009/3/layout/StepUpProcess"/>
    <dgm:cxn modelId="{54520A2C-92FF-4826-8177-D710495987A5}" type="presParOf" srcId="{18D908FA-03EF-42B9-892A-0E8BF846E4BE}" destId="{73C8C4D2-35ED-4292-ADD3-9C9B2DA1B471}" srcOrd="1" destOrd="0" presId="urn:microsoft.com/office/officeart/2009/3/layout/StepUpProcess"/>
    <dgm:cxn modelId="{A220BD83-A86C-4835-9E47-B262F436E114}" type="presParOf" srcId="{18D908FA-03EF-42B9-892A-0E8BF846E4BE}" destId="{CC20C5A4-646C-4E15-AEB2-BCF208F2BBD8}" srcOrd="2" destOrd="0" presId="urn:microsoft.com/office/officeart/2009/3/layout/StepUpProcess"/>
    <dgm:cxn modelId="{E7952463-C82D-42BA-9A9A-F14B0AA79D6F}" type="presParOf" srcId="{5EF33951-DD59-46E3-8C80-3B4EB2988247}" destId="{2226210C-11BC-47B5-85AB-DB1AA6C7114F}" srcOrd="3" destOrd="0" presId="urn:microsoft.com/office/officeart/2009/3/layout/StepUpProcess"/>
    <dgm:cxn modelId="{7215D3D4-5D1A-4353-94F7-5D31B961A716}" type="presParOf" srcId="{2226210C-11BC-47B5-85AB-DB1AA6C7114F}" destId="{7D166230-872A-4882-A0E1-C824160DD9E6}" srcOrd="0" destOrd="0" presId="urn:microsoft.com/office/officeart/2009/3/layout/StepUpProcess"/>
    <dgm:cxn modelId="{3424C20D-A9E3-4A6D-A4C2-872897A71598}" type="presParOf" srcId="{5EF33951-DD59-46E3-8C80-3B4EB2988247}" destId="{4FD0E70C-35F8-4BE4-B3E6-4FC4667CEA12}" srcOrd="4" destOrd="0" presId="urn:microsoft.com/office/officeart/2009/3/layout/StepUpProcess"/>
    <dgm:cxn modelId="{02C650FB-1D82-4B90-85F5-E0E1C9990239}" type="presParOf" srcId="{4FD0E70C-35F8-4BE4-B3E6-4FC4667CEA12}" destId="{B405C253-738A-4B6D-9B5E-EF732DDAB85F}" srcOrd="0" destOrd="0" presId="urn:microsoft.com/office/officeart/2009/3/layout/StepUpProcess"/>
    <dgm:cxn modelId="{24C146BC-9467-4F03-9277-6D7F5B5D191C}" type="presParOf" srcId="{4FD0E70C-35F8-4BE4-B3E6-4FC4667CEA12}" destId="{97A560EB-55F8-4AB5-BB3F-CD3BD0D1E27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F144AF-ACE1-44E5-AA09-2A0AF5AD2684}" type="doc">
      <dgm:prSet loTypeId="urn:microsoft.com/office/officeart/2005/8/layout/hierarchy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D748AC7D-3987-424B-91D1-61C8172FFD97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El modo en que pensamos, </a:t>
          </a:r>
          <a:endParaRPr lang="es-MX" sz="1400" dirty="0">
            <a:latin typeface="Arial Rounded MT Bold" pitchFamily="34" charset="0"/>
          </a:endParaRPr>
        </a:p>
      </dgm:t>
    </dgm:pt>
    <dgm:pt modelId="{7CB349B6-C72B-44BC-AAD9-5E542DC0C9BB}" type="parTrans" cxnId="{1AB30542-0CF2-4165-B1B7-EACCC0003756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BDE13039-B1E4-4EA4-AA68-D59003D18713}" type="sibTrans" cxnId="{1AB30542-0CF2-4165-B1B7-EACCC0003756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B4472F92-A412-4B39-B1D2-F620D9DB73DA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 modo en que sentimos </a:t>
          </a:r>
          <a:endParaRPr lang="es-MX" sz="1400" dirty="0">
            <a:latin typeface="Arial Rounded MT Bold" pitchFamily="34" charset="0"/>
          </a:endParaRPr>
        </a:p>
      </dgm:t>
    </dgm:pt>
    <dgm:pt modelId="{7819C983-7168-4986-B6EC-05567751CE55}" type="parTrans" cxnId="{F9B3ED44-B329-44F4-AB7E-8F1C5FEF28C3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3BEFA8E3-8C5F-4FF5-9941-0EEA7530741F}" type="sibTrans" cxnId="{F9B3ED44-B329-44F4-AB7E-8F1C5FEF28C3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AB70CF8D-298F-4BA5-AA93-33D5CC7F820F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 modo en que actuamos</a:t>
          </a:r>
          <a:endParaRPr lang="es-MX" sz="1400" dirty="0">
            <a:latin typeface="Arial Rounded MT Bold" pitchFamily="34" charset="0"/>
          </a:endParaRPr>
        </a:p>
      </dgm:t>
    </dgm:pt>
    <dgm:pt modelId="{0CBC2A74-1F58-410C-96EF-696C8794C5A4}" type="parTrans" cxnId="{CF38EFE8-116F-4C27-A5DB-67E7F7CDC21D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E58DB338-4980-4D4B-B03E-1F09B06F04A1}" type="sibTrans" cxnId="{CF38EFE8-116F-4C27-A5DB-67E7F7CDC21D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3AD5B7AC-D991-4FFE-81CA-C0698679E7BA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se convierte en algo tan rutinario</a:t>
          </a:r>
          <a:endParaRPr lang="es-MX" sz="1400" dirty="0">
            <a:latin typeface="Arial Rounded MT Bold" pitchFamily="34" charset="0"/>
          </a:endParaRPr>
        </a:p>
      </dgm:t>
    </dgm:pt>
    <dgm:pt modelId="{039A0113-2814-47EB-9742-843C7B13AD77}" type="parTrans" cxnId="{49D535C8-BF54-4027-B4C0-63725DD6F68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3EDA8F74-61A6-4EE9-8835-1315459A8C36}" type="sibTrans" cxnId="{49D535C8-BF54-4027-B4C0-63725DD6F68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9AC8B654-E85F-4344-ADA9-6CFBA8C3680A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dejamos de prestar</a:t>
          </a:r>
          <a:endParaRPr lang="es-MX" sz="1400" dirty="0">
            <a:latin typeface="Arial Rounded MT Bold" pitchFamily="34" charset="0"/>
          </a:endParaRPr>
        </a:p>
      </dgm:t>
    </dgm:pt>
    <dgm:pt modelId="{9E7BED70-46DC-48BB-B68B-FE9C5E8BD3CD}" type="parTrans" cxnId="{B0EAD267-BF21-43E0-B626-1CE218852BFF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52698840-32C6-41C9-913B-4ADB1948BF40}" type="sibTrans" cxnId="{B0EAD267-BF21-43E0-B626-1CE218852BFF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4361DDC6-54D2-4895-8C47-2FF21C457398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atención a lo que hacemos</a:t>
          </a:r>
          <a:endParaRPr lang="es-MX" sz="1400" dirty="0">
            <a:latin typeface="Arial Rounded MT Bold" pitchFamily="34" charset="0"/>
          </a:endParaRPr>
        </a:p>
      </dgm:t>
    </dgm:pt>
    <dgm:pt modelId="{314A9803-1ECC-497F-8583-9DD3B39ED301}" type="parTrans" cxnId="{39D5EB23-C7A3-4A7A-9B19-E60938509FC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5C604B75-29E2-4C32-BD8B-77DC66CDEF61}" type="sibTrans" cxnId="{39D5EB23-C7A3-4A7A-9B19-E60938509FC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C1C2D330-4870-4639-83FD-692726412221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de una manera determinada</a:t>
          </a:r>
          <a:endParaRPr lang="es-MX" sz="1400" dirty="0">
            <a:latin typeface="Arial Rounded MT Bold" pitchFamily="34" charset="0"/>
          </a:endParaRPr>
        </a:p>
      </dgm:t>
    </dgm:pt>
    <dgm:pt modelId="{381879CB-4341-4280-84D5-52135AEE68EB}" type="parTrans" cxnId="{DF190700-C46C-4CC6-8B45-B9C4342C0FF2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FF371106-B405-4856-B7C5-67A4B278CB58}" type="sibTrans" cxnId="{DF190700-C46C-4CC6-8B45-B9C4342C0FF2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E085717F-6F34-4B98-8527-1B8DFDF0C6E5}">
      <dgm:prSet phldrT="[Texto]"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sólo porque estamos</a:t>
          </a:r>
          <a:endParaRPr lang="es-MX" sz="1400" dirty="0">
            <a:latin typeface="Arial Rounded MT Bold" pitchFamily="34" charset="0"/>
          </a:endParaRPr>
        </a:p>
      </dgm:t>
    </dgm:pt>
    <dgm:pt modelId="{C2F18852-46AD-461B-9F7C-E1569FAD7A88}" type="parTrans" cxnId="{9704D30D-8319-4257-A9EE-BB52557B47D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6150A996-2D7D-4508-AA07-20A9F06D248A}" type="sibTrans" cxnId="{9704D30D-8319-4257-A9EE-BB52557B47DE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EA16D0EF-C450-44C3-80A7-396BB479D66F}">
      <dgm:prSet custT="1"/>
      <dgm:spPr/>
      <dgm:t>
        <a:bodyPr/>
        <a:lstStyle/>
        <a:p>
          <a:r>
            <a:rPr lang="es-MX" sz="1400" dirty="0" smtClean="0">
              <a:latin typeface="Arial Rounded MT Bold" pitchFamily="34" charset="0"/>
            </a:rPr>
            <a:t>acostumbrados</a:t>
          </a:r>
          <a:endParaRPr lang="es-MX" sz="1400" dirty="0">
            <a:latin typeface="Arial Rounded MT Bold" pitchFamily="34" charset="0"/>
          </a:endParaRPr>
        </a:p>
      </dgm:t>
    </dgm:pt>
    <dgm:pt modelId="{FE08A1F1-9BE4-42FD-BCB7-DA553DE98FFF}" type="parTrans" cxnId="{1F378829-4BEA-427A-8610-19417B7CEBC2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E0B105CB-01BB-4E88-A1D4-0D17F2B9FBC7}" type="sibTrans" cxnId="{1F378829-4BEA-427A-8610-19417B7CEBC2}">
      <dgm:prSet/>
      <dgm:spPr/>
      <dgm:t>
        <a:bodyPr/>
        <a:lstStyle/>
        <a:p>
          <a:endParaRPr lang="es-MX" sz="3200">
            <a:latin typeface="Arial Rounded MT Bold" pitchFamily="34" charset="0"/>
          </a:endParaRPr>
        </a:p>
      </dgm:t>
    </dgm:pt>
    <dgm:pt modelId="{6C9B4487-720F-4E1C-BEB5-1D4CF0B5CA1E}" type="pres">
      <dgm:prSet presAssocID="{18F144AF-ACE1-44E5-AA09-2A0AF5AD2684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7D4492C-F71E-4DBC-9F73-34B622F7F0FF}" type="pres">
      <dgm:prSet presAssocID="{D748AC7D-3987-424B-91D1-61C8172FFD97}" presName="vertOne" presStyleCnt="0"/>
      <dgm:spPr/>
    </dgm:pt>
    <dgm:pt modelId="{68B16904-E460-4B85-8E5C-9528360C1ED5}" type="pres">
      <dgm:prSet presAssocID="{D748AC7D-3987-424B-91D1-61C8172FFD97}" presName="txOne" presStyleLbl="node0" presStyleIdx="0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86AE586-F0E6-4FD8-9CC1-02BB7C8C1C3A}" type="pres">
      <dgm:prSet presAssocID="{D748AC7D-3987-424B-91D1-61C8172FFD97}" presName="horzOne" presStyleCnt="0"/>
      <dgm:spPr/>
    </dgm:pt>
    <dgm:pt modelId="{404765A9-3828-4987-ACDF-470664965ECB}" type="pres">
      <dgm:prSet presAssocID="{BDE13039-B1E4-4EA4-AA68-D59003D18713}" presName="sibSpaceOne" presStyleCnt="0"/>
      <dgm:spPr/>
    </dgm:pt>
    <dgm:pt modelId="{D187E1E2-9060-4CAD-9605-7B4B010CD837}" type="pres">
      <dgm:prSet presAssocID="{B4472F92-A412-4B39-B1D2-F620D9DB73DA}" presName="vertOne" presStyleCnt="0"/>
      <dgm:spPr/>
    </dgm:pt>
    <dgm:pt modelId="{F18D050D-0698-4EC9-A5AD-E5D0E6471ABE}" type="pres">
      <dgm:prSet presAssocID="{B4472F92-A412-4B39-B1D2-F620D9DB73DA}" presName="txOne" presStyleLbl="node0" presStyleIdx="1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5D00225-BBF2-46D4-8F0C-2E16DEEABAE6}" type="pres">
      <dgm:prSet presAssocID="{B4472F92-A412-4B39-B1D2-F620D9DB73DA}" presName="horzOne" presStyleCnt="0"/>
      <dgm:spPr/>
    </dgm:pt>
    <dgm:pt modelId="{681BBBAD-BE64-4E70-8334-C087171B8FBD}" type="pres">
      <dgm:prSet presAssocID="{3BEFA8E3-8C5F-4FF5-9941-0EEA7530741F}" presName="sibSpaceOne" presStyleCnt="0"/>
      <dgm:spPr/>
    </dgm:pt>
    <dgm:pt modelId="{FD59224A-A0A3-41B8-8ABA-868DA8B87ACE}" type="pres">
      <dgm:prSet presAssocID="{AB70CF8D-298F-4BA5-AA93-33D5CC7F820F}" presName="vertOne" presStyleCnt="0"/>
      <dgm:spPr/>
    </dgm:pt>
    <dgm:pt modelId="{4BAC3F37-BE82-446F-87DE-5783883EB90E}" type="pres">
      <dgm:prSet presAssocID="{AB70CF8D-298F-4BA5-AA93-33D5CC7F820F}" presName="txOne" presStyleLbl="node0" presStyleIdx="2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A673356-976D-432C-A6BC-AB585EF7270B}" type="pres">
      <dgm:prSet presAssocID="{AB70CF8D-298F-4BA5-AA93-33D5CC7F820F}" presName="horzOne" presStyleCnt="0"/>
      <dgm:spPr/>
    </dgm:pt>
    <dgm:pt modelId="{F4D8782F-3047-4ED1-90B5-90E6E86B3183}" type="pres">
      <dgm:prSet presAssocID="{E58DB338-4980-4D4B-B03E-1F09B06F04A1}" presName="sibSpaceOne" presStyleCnt="0"/>
      <dgm:spPr/>
    </dgm:pt>
    <dgm:pt modelId="{A1E78008-07E6-47BD-8BA5-3BF3F8E0A6D6}" type="pres">
      <dgm:prSet presAssocID="{3AD5B7AC-D991-4FFE-81CA-C0698679E7BA}" presName="vertOne" presStyleCnt="0"/>
      <dgm:spPr/>
    </dgm:pt>
    <dgm:pt modelId="{5AA6F6AC-5C2E-4D1E-BB95-E4979C791C36}" type="pres">
      <dgm:prSet presAssocID="{3AD5B7AC-D991-4FFE-81CA-C0698679E7BA}" presName="txOne" presStyleLbl="node0" presStyleIdx="3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05BD1B1-FA85-4BCD-B7F7-FCF792B4477E}" type="pres">
      <dgm:prSet presAssocID="{3AD5B7AC-D991-4FFE-81CA-C0698679E7BA}" presName="horzOne" presStyleCnt="0"/>
      <dgm:spPr/>
    </dgm:pt>
    <dgm:pt modelId="{A9F206C1-87A1-4230-8F84-20E1B37901B7}" type="pres">
      <dgm:prSet presAssocID="{3EDA8F74-61A6-4EE9-8835-1315459A8C36}" presName="sibSpaceOne" presStyleCnt="0"/>
      <dgm:spPr/>
    </dgm:pt>
    <dgm:pt modelId="{EB63E298-C507-417A-84A0-46298291ACCE}" type="pres">
      <dgm:prSet presAssocID="{9AC8B654-E85F-4344-ADA9-6CFBA8C3680A}" presName="vertOne" presStyleCnt="0"/>
      <dgm:spPr/>
    </dgm:pt>
    <dgm:pt modelId="{1A48C512-F078-408F-9CEF-E40247D682DF}" type="pres">
      <dgm:prSet presAssocID="{9AC8B654-E85F-4344-ADA9-6CFBA8C3680A}" presName="txOne" presStyleLbl="node0" presStyleIdx="4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2451443-9767-4349-A8DA-A5927287EC92}" type="pres">
      <dgm:prSet presAssocID="{9AC8B654-E85F-4344-ADA9-6CFBA8C3680A}" presName="horzOne" presStyleCnt="0"/>
      <dgm:spPr/>
    </dgm:pt>
    <dgm:pt modelId="{CCDA7D4C-C146-4478-92C9-9F102A80DC0E}" type="pres">
      <dgm:prSet presAssocID="{52698840-32C6-41C9-913B-4ADB1948BF40}" presName="sibSpaceOne" presStyleCnt="0"/>
      <dgm:spPr/>
    </dgm:pt>
    <dgm:pt modelId="{75A2DDEA-37B3-4662-B759-71649BD1AC2C}" type="pres">
      <dgm:prSet presAssocID="{4361DDC6-54D2-4895-8C47-2FF21C457398}" presName="vertOne" presStyleCnt="0"/>
      <dgm:spPr/>
    </dgm:pt>
    <dgm:pt modelId="{62418056-208E-440E-B163-167A9FAA5920}" type="pres">
      <dgm:prSet presAssocID="{4361DDC6-54D2-4895-8C47-2FF21C457398}" presName="txOne" presStyleLbl="node0" presStyleIdx="5" presStyleCnt="9" custLinFactX="23668" custLinFactNeighborX="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1260361-BD05-405E-9D3E-ABD00E92FAD0}" type="pres">
      <dgm:prSet presAssocID="{4361DDC6-54D2-4895-8C47-2FF21C457398}" presName="horzOne" presStyleCnt="0"/>
      <dgm:spPr/>
    </dgm:pt>
    <dgm:pt modelId="{07EED3D9-EBD6-4E36-BC70-18930C29AE2C}" type="pres">
      <dgm:prSet presAssocID="{5C604B75-29E2-4C32-BD8B-77DC66CDEF61}" presName="sibSpaceOne" presStyleCnt="0"/>
      <dgm:spPr/>
    </dgm:pt>
    <dgm:pt modelId="{2B568D4E-E8BE-4210-B4B4-77AE242D4B33}" type="pres">
      <dgm:prSet presAssocID="{C1C2D330-4870-4639-83FD-692726412221}" presName="vertOne" presStyleCnt="0"/>
      <dgm:spPr/>
    </dgm:pt>
    <dgm:pt modelId="{43E9DC1D-386F-4248-8BA7-C8CAC3416D20}" type="pres">
      <dgm:prSet presAssocID="{C1C2D330-4870-4639-83FD-692726412221}" presName="txOne" presStyleLbl="node0" presStyleIdx="6" presStyleCnt="9" custLinFactX="-9419" custLinFactNeighborX="-100000" custLinFactNeighborY="-412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C6BCA03-F133-4A65-A561-F70CDAD6A2ED}" type="pres">
      <dgm:prSet presAssocID="{C1C2D330-4870-4639-83FD-692726412221}" presName="horzOne" presStyleCnt="0"/>
      <dgm:spPr/>
    </dgm:pt>
    <dgm:pt modelId="{E10C70CC-10C2-45A8-9948-D955E0E003EF}" type="pres">
      <dgm:prSet presAssocID="{FF371106-B405-4856-B7C5-67A4B278CB58}" presName="sibSpaceOne" presStyleCnt="0"/>
      <dgm:spPr/>
    </dgm:pt>
    <dgm:pt modelId="{F2286C79-517A-41DF-A158-EE26E04ED102}" type="pres">
      <dgm:prSet presAssocID="{E085717F-6F34-4B98-8527-1B8DFDF0C6E5}" presName="vertOne" presStyleCnt="0"/>
      <dgm:spPr/>
    </dgm:pt>
    <dgm:pt modelId="{2CF2C732-6D59-4F25-A651-B65E613C91F3}" type="pres">
      <dgm:prSet presAssocID="{E085717F-6F34-4B98-8527-1B8DFDF0C6E5}" presName="txOne" presStyleLbl="node0" presStyleIdx="7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FC47810-D24B-47D9-887C-FC5F380450F8}" type="pres">
      <dgm:prSet presAssocID="{E085717F-6F34-4B98-8527-1B8DFDF0C6E5}" presName="horzOne" presStyleCnt="0"/>
      <dgm:spPr/>
    </dgm:pt>
    <dgm:pt modelId="{4095AFB0-6325-4AB2-9CD2-B25A51318BB2}" type="pres">
      <dgm:prSet presAssocID="{6150A996-2D7D-4508-AA07-20A9F06D248A}" presName="sibSpaceOne" presStyleCnt="0"/>
      <dgm:spPr/>
    </dgm:pt>
    <dgm:pt modelId="{E74716E1-4EB9-45AD-8D81-3C028DFBFC2E}" type="pres">
      <dgm:prSet presAssocID="{EA16D0EF-C450-44C3-80A7-396BB479D66F}" presName="vertOne" presStyleCnt="0"/>
      <dgm:spPr/>
    </dgm:pt>
    <dgm:pt modelId="{98BC7933-824D-4C82-91C9-88ADCEDD8C55}" type="pres">
      <dgm:prSet presAssocID="{EA16D0EF-C450-44C3-80A7-396BB479D66F}" presName="txOne" presStyleLbl="node0" presStyleIdx="8" presStyleCnt="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9AA0968-9002-4727-A04B-ABEAE0E028BC}" type="pres">
      <dgm:prSet presAssocID="{EA16D0EF-C450-44C3-80A7-396BB479D66F}" presName="horzOne" presStyleCnt="0"/>
      <dgm:spPr/>
    </dgm:pt>
  </dgm:ptLst>
  <dgm:cxnLst>
    <dgm:cxn modelId="{B997EDDA-C88C-4C64-B74A-146FB926FDD1}" type="presOf" srcId="{D748AC7D-3987-424B-91D1-61C8172FFD97}" destId="{68B16904-E460-4B85-8E5C-9528360C1ED5}" srcOrd="0" destOrd="0" presId="urn:microsoft.com/office/officeart/2005/8/layout/hierarchy4"/>
    <dgm:cxn modelId="{0EC04F84-9A8F-4694-ACE5-828D7D3CB374}" type="presOf" srcId="{E085717F-6F34-4B98-8527-1B8DFDF0C6E5}" destId="{2CF2C732-6D59-4F25-A651-B65E613C91F3}" srcOrd="0" destOrd="0" presId="urn:microsoft.com/office/officeart/2005/8/layout/hierarchy4"/>
    <dgm:cxn modelId="{B0EAD267-BF21-43E0-B626-1CE218852BFF}" srcId="{18F144AF-ACE1-44E5-AA09-2A0AF5AD2684}" destId="{9AC8B654-E85F-4344-ADA9-6CFBA8C3680A}" srcOrd="4" destOrd="0" parTransId="{9E7BED70-46DC-48BB-B68B-FE9C5E8BD3CD}" sibTransId="{52698840-32C6-41C9-913B-4ADB1948BF40}"/>
    <dgm:cxn modelId="{F4F0F904-02F4-4CE7-9E8E-8978A8A3DFB3}" type="presOf" srcId="{18F144AF-ACE1-44E5-AA09-2A0AF5AD2684}" destId="{6C9B4487-720F-4E1C-BEB5-1D4CF0B5CA1E}" srcOrd="0" destOrd="0" presId="urn:microsoft.com/office/officeart/2005/8/layout/hierarchy4"/>
    <dgm:cxn modelId="{39D5EB23-C7A3-4A7A-9B19-E60938509FCE}" srcId="{18F144AF-ACE1-44E5-AA09-2A0AF5AD2684}" destId="{4361DDC6-54D2-4895-8C47-2FF21C457398}" srcOrd="5" destOrd="0" parTransId="{314A9803-1ECC-497F-8583-9DD3B39ED301}" sibTransId="{5C604B75-29E2-4C32-BD8B-77DC66CDEF61}"/>
    <dgm:cxn modelId="{444FD141-84E0-4E25-AACF-010F5E758C5C}" type="presOf" srcId="{EA16D0EF-C450-44C3-80A7-396BB479D66F}" destId="{98BC7933-824D-4C82-91C9-88ADCEDD8C55}" srcOrd="0" destOrd="0" presId="urn:microsoft.com/office/officeart/2005/8/layout/hierarchy4"/>
    <dgm:cxn modelId="{A0DF8EA2-D0A7-4929-AF12-81085959D253}" type="presOf" srcId="{B4472F92-A412-4B39-B1D2-F620D9DB73DA}" destId="{F18D050D-0698-4EC9-A5AD-E5D0E6471ABE}" srcOrd="0" destOrd="0" presId="urn:microsoft.com/office/officeart/2005/8/layout/hierarchy4"/>
    <dgm:cxn modelId="{F9B3ED44-B329-44F4-AB7E-8F1C5FEF28C3}" srcId="{18F144AF-ACE1-44E5-AA09-2A0AF5AD2684}" destId="{B4472F92-A412-4B39-B1D2-F620D9DB73DA}" srcOrd="1" destOrd="0" parTransId="{7819C983-7168-4986-B6EC-05567751CE55}" sibTransId="{3BEFA8E3-8C5F-4FF5-9941-0EEA7530741F}"/>
    <dgm:cxn modelId="{DF190700-C46C-4CC6-8B45-B9C4342C0FF2}" srcId="{18F144AF-ACE1-44E5-AA09-2A0AF5AD2684}" destId="{C1C2D330-4870-4639-83FD-692726412221}" srcOrd="6" destOrd="0" parTransId="{381879CB-4341-4280-84D5-52135AEE68EB}" sibTransId="{FF371106-B405-4856-B7C5-67A4B278CB58}"/>
    <dgm:cxn modelId="{CF38EFE8-116F-4C27-A5DB-67E7F7CDC21D}" srcId="{18F144AF-ACE1-44E5-AA09-2A0AF5AD2684}" destId="{AB70CF8D-298F-4BA5-AA93-33D5CC7F820F}" srcOrd="2" destOrd="0" parTransId="{0CBC2A74-1F58-410C-96EF-696C8794C5A4}" sibTransId="{E58DB338-4980-4D4B-B03E-1F09B06F04A1}"/>
    <dgm:cxn modelId="{9704D30D-8319-4257-A9EE-BB52557B47DE}" srcId="{18F144AF-ACE1-44E5-AA09-2A0AF5AD2684}" destId="{E085717F-6F34-4B98-8527-1B8DFDF0C6E5}" srcOrd="7" destOrd="0" parTransId="{C2F18852-46AD-461B-9F7C-E1569FAD7A88}" sibTransId="{6150A996-2D7D-4508-AA07-20A9F06D248A}"/>
    <dgm:cxn modelId="{D6A3069C-C39F-421A-969B-4BECD5EE4585}" type="presOf" srcId="{4361DDC6-54D2-4895-8C47-2FF21C457398}" destId="{62418056-208E-440E-B163-167A9FAA5920}" srcOrd="0" destOrd="0" presId="urn:microsoft.com/office/officeart/2005/8/layout/hierarchy4"/>
    <dgm:cxn modelId="{49D535C8-BF54-4027-B4C0-63725DD6F68E}" srcId="{18F144AF-ACE1-44E5-AA09-2A0AF5AD2684}" destId="{3AD5B7AC-D991-4FFE-81CA-C0698679E7BA}" srcOrd="3" destOrd="0" parTransId="{039A0113-2814-47EB-9742-843C7B13AD77}" sibTransId="{3EDA8F74-61A6-4EE9-8835-1315459A8C36}"/>
    <dgm:cxn modelId="{1F378829-4BEA-427A-8610-19417B7CEBC2}" srcId="{18F144AF-ACE1-44E5-AA09-2A0AF5AD2684}" destId="{EA16D0EF-C450-44C3-80A7-396BB479D66F}" srcOrd="8" destOrd="0" parTransId="{FE08A1F1-9BE4-42FD-BCB7-DA553DE98FFF}" sibTransId="{E0B105CB-01BB-4E88-A1D4-0D17F2B9FBC7}"/>
    <dgm:cxn modelId="{0D83A8BF-D117-4AB6-BEFF-5238A25CB952}" type="presOf" srcId="{3AD5B7AC-D991-4FFE-81CA-C0698679E7BA}" destId="{5AA6F6AC-5C2E-4D1E-BB95-E4979C791C36}" srcOrd="0" destOrd="0" presId="urn:microsoft.com/office/officeart/2005/8/layout/hierarchy4"/>
    <dgm:cxn modelId="{1AB30542-0CF2-4165-B1B7-EACCC0003756}" srcId="{18F144AF-ACE1-44E5-AA09-2A0AF5AD2684}" destId="{D748AC7D-3987-424B-91D1-61C8172FFD97}" srcOrd="0" destOrd="0" parTransId="{7CB349B6-C72B-44BC-AAD9-5E542DC0C9BB}" sibTransId="{BDE13039-B1E4-4EA4-AA68-D59003D18713}"/>
    <dgm:cxn modelId="{41A2485B-37A2-4C8F-A7B8-CAFCD73C8721}" type="presOf" srcId="{AB70CF8D-298F-4BA5-AA93-33D5CC7F820F}" destId="{4BAC3F37-BE82-446F-87DE-5783883EB90E}" srcOrd="0" destOrd="0" presId="urn:microsoft.com/office/officeart/2005/8/layout/hierarchy4"/>
    <dgm:cxn modelId="{6823BB52-1339-45D5-9FBB-3EB743E9970A}" type="presOf" srcId="{C1C2D330-4870-4639-83FD-692726412221}" destId="{43E9DC1D-386F-4248-8BA7-C8CAC3416D20}" srcOrd="0" destOrd="0" presId="urn:microsoft.com/office/officeart/2005/8/layout/hierarchy4"/>
    <dgm:cxn modelId="{8D192173-99EA-4809-B431-3024CD63AA30}" type="presOf" srcId="{9AC8B654-E85F-4344-ADA9-6CFBA8C3680A}" destId="{1A48C512-F078-408F-9CEF-E40247D682DF}" srcOrd="0" destOrd="0" presId="urn:microsoft.com/office/officeart/2005/8/layout/hierarchy4"/>
    <dgm:cxn modelId="{319502E2-6DEF-41E0-B49D-0535F83F8A35}" type="presParOf" srcId="{6C9B4487-720F-4E1C-BEB5-1D4CF0B5CA1E}" destId="{57D4492C-F71E-4DBC-9F73-34B622F7F0FF}" srcOrd="0" destOrd="0" presId="urn:microsoft.com/office/officeart/2005/8/layout/hierarchy4"/>
    <dgm:cxn modelId="{317D98B6-0C53-4A8E-9501-3D2EF0DB2777}" type="presParOf" srcId="{57D4492C-F71E-4DBC-9F73-34B622F7F0FF}" destId="{68B16904-E460-4B85-8E5C-9528360C1ED5}" srcOrd="0" destOrd="0" presId="urn:microsoft.com/office/officeart/2005/8/layout/hierarchy4"/>
    <dgm:cxn modelId="{409D624B-9D1C-4DB5-940F-8460382C1EB2}" type="presParOf" srcId="{57D4492C-F71E-4DBC-9F73-34B622F7F0FF}" destId="{F86AE586-F0E6-4FD8-9CC1-02BB7C8C1C3A}" srcOrd="1" destOrd="0" presId="urn:microsoft.com/office/officeart/2005/8/layout/hierarchy4"/>
    <dgm:cxn modelId="{61A3362A-8E5B-4B02-B62F-341E6DE03ED5}" type="presParOf" srcId="{6C9B4487-720F-4E1C-BEB5-1D4CF0B5CA1E}" destId="{404765A9-3828-4987-ACDF-470664965ECB}" srcOrd="1" destOrd="0" presId="urn:microsoft.com/office/officeart/2005/8/layout/hierarchy4"/>
    <dgm:cxn modelId="{FDEB9F91-9D1E-4809-9124-E6AEA668D72A}" type="presParOf" srcId="{6C9B4487-720F-4E1C-BEB5-1D4CF0B5CA1E}" destId="{D187E1E2-9060-4CAD-9605-7B4B010CD837}" srcOrd="2" destOrd="0" presId="urn:microsoft.com/office/officeart/2005/8/layout/hierarchy4"/>
    <dgm:cxn modelId="{67B74807-0723-40ED-ABCC-B000A2BED1AB}" type="presParOf" srcId="{D187E1E2-9060-4CAD-9605-7B4B010CD837}" destId="{F18D050D-0698-4EC9-A5AD-E5D0E6471ABE}" srcOrd="0" destOrd="0" presId="urn:microsoft.com/office/officeart/2005/8/layout/hierarchy4"/>
    <dgm:cxn modelId="{06E3EB7E-D874-40F5-A297-C88CCBB113CD}" type="presParOf" srcId="{D187E1E2-9060-4CAD-9605-7B4B010CD837}" destId="{D5D00225-BBF2-46D4-8F0C-2E16DEEABAE6}" srcOrd="1" destOrd="0" presId="urn:microsoft.com/office/officeart/2005/8/layout/hierarchy4"/>
    <dgm:cxn modelId="{E011BB9D-7653-4E31-A143-CB98A8746A08}" type="presParOf" srcId="{6C9B4487-720F-4E1C-BEB5-1D4CF0B5CA1E}" destId="{681BBBAD-BE64-4E70-8334-C087171B8FBD}" srcOrd="3" destOrd="0" presId="urn:microsoft.com/office/officeart/2005/8/layout/hierarchy4"/>
    <dgm:cxn modelId="{F15F3368-488B-4B51-8656-0A5C615FCCC0}" type="presParOf" srcId="{6C9B4487-720F-4E1C-BEB5-1D4CF0B5CA1E}" destId="{FD59224A-A0A3-41B8-8ABA-868DA8B87ACE}" srcOrd="4" destOrd="0" presId="urn:microsoft.com/office/officeart/2005/8/layout/hierarchy4"/>
    <dgm:cxn modelId="{34766DBD-9032-497A-AEE3-E0491E74C00E}" type="presParOf" srcId="{FD59224A-A0A3-41B8-8ABA-868DA8B87ACE}" destId="{4BAC3F37-BE82-446F-87DE-5783883EB90E}" srcOrd="0" destOrd="0" presId="urn:microsoft.com/office/officeart/2005/8/layout/hierarchy4"/>
    <dgm:cxn modelId="{88A35063-79C4-4C12-B745-9440604D385D}" type="presParOf" srcId="{FD59224A-A0A3-41B8-8ABA-868DA8B87ACE}" destId="{EA673356-976D-432C-A6BC-AB585EF7270B}" srcOrd="1" destOrd="0" presId="urn:microsoft.com/office/officeart/2005/8/layout/hierarchy4"/>
    <dgm:cxn modelId="{60CD2293-74B1-4B9E-AA9F-ACCD2809AAA9}" type="presParOf" srcId="{6C9B4487-720F-4E1C-BEB5-1D4CF0B5CA1E}" destId="{F4D8782F-3047-4ED1-90B5-90E6E86B3183}" srcOrd="5" destOrd="0" presId="urn:microsoft.com/office/officeart/2005/8/layout/hierarchy4"/>
    <dgm:cxn modelId="{37F8283D-99BC-449A-9B75-1ED95BBA2E45}" type="presParOf" srcId="{6C9B4487-720F-4E1C-BEB5-1D4CF0B5CA1E}" destId="{A1E78008-07E6-47BD-8BA5-3BF3F8E0A6D6}" srcOrd="6" destOrd="0" presId="urn:microsoft.com/office/officeart/2005/8/layout/hierarchy4"/>
    <dgm:cxn modelId="{A9E3D6B2-E641-4CBC-B23A-7E5F06452BFE}" type="presParOf" srcId="{A1E78008-07E6-47BD-8BA5-3BF3F8E0A6D6}" destId="{5AA6F6AC-5C2E-4D1E-BB95-E4979C791C36}" srcOrd="0" destOrd="0" presId="urn:microsoft.com/office/officeart/2005/8/layout/hierarchy4"/>
    <dgm:cxn modelId="{FD5F24BF-B966-4346-8C5B-9D02FFD41D23}" type="presParOf" srcId="{A1E78008-07E6-47BD-8BA5-3BF3F8E0A6D6}" destId="{F05BD1B1-FA85-4BCD-B7F7-FCF792B4477E}" srcOrd="1" destOrd="0" presId="urn:microsoft.com/office/officeart/2005/8/layout/hierarchy4"/>
    <dgm:cxn modelId="{7B0E152E-C4A0-43C2-9847-68873B294B31}" type="presParOf" srcId="{6C9B4487-720F-4E1C-BEB5-1D4CF0B5CA1E}" destId="{A9F206C1-87A1-4230-8F84-20E1B37901B7}" srcOrd="7" destOrd="0" presId="urn:microsoft.com/office/officeart/2005/8/layout/hierarchy4"/>
    <dgm:cxn modelId="{6A227913-43CD-4BCA-B95B-08D282DD2F74}" type="presParOf" srcId="{6C9B4487-720F-4E1C-BEB5-1D4CF0B5CA1E}" destId="{EB63E298-C507-417A-84A0-46298291ACCE}" srcOrd="8" destOrd="0" presId="urn:microsoft.com/office/officeart/2005/8/layout/hierarchy4"/>
    <dgm:cxn modelId="{D17CDF03-1D5D-434B-AB82-8D700131B63B}" type="presParOf" srcId="{EB63E298-C507-417A-84A0-46298291ACCE}" destId="{1A48C512-F078-408F-9CEF-E40247D682DF}" srcOrd="0" destOrd="0" presId="urn:microsoft.com/office/officeart/2005/8/layout/hierarchy4"/>
    <dgm:cxn modelId="{A7487C1F-134C-484F-9946-C77DD95B2827}" type="presParOf" srcId="{EB63E298-C507-417A-84A0-46298291ACCE}" destId="{72451443-9767-4349-A8DA-A5927287EC92}" srcOrd="1" destOrd="0" presId="urn:microsoft.com/office/officeart/2005/8/layout/hierarchy4"/>
    <dgm:cxn modelId="{2E32C6E6-4384-4AF6-8FE8-4EDB9478C744}" type="presParOf" srcId="{6C9B4487-720F-4E1C-BEB5-1D4CF0B5CA1E}" destId="{CCDA7D4C-C146-4478-92C9-9F102A80DC0E}" srcOrd="9" destOrd="0" presId="urn:microsoft.com/office/officeart/2005/8/layout/hierarchy4"/>
    <dgm:cxn modelId="{64E974EA-8C63-4538-B0F5-79CFC59085B5}" type="presParOf" srcId="{6C9B4487-720F-4E1C-BEB5-1D4CF0B5CA1E}" destId="{75A2DDEA-37B3-4662-B759-71649BD1AC2C}" srcOrd="10" destOrd="0" presId="urn:microsoft.com/office/officeart/2005/8/layout/hierarchy4"/>
    <dgm:cxn modelId="{1E4727A6-4259-47CE-8DD6-2FB5EF55C5FC}" type="presParOf" srcId="{75A2DDEA-37B3-4662-B759-71649BD1AC2C}" destId="{62418056-208E-440E-B163-167A9FAA5920}" srcOrd="0" destOrd="0" presId="urn:microsoft.com/office/officeart/2005/8/layout/hierarchy4"/>
    <dgm:cxn modelId="{9B0BF927-12D9-4191-AFBF-3168CB51586E}" type="presParOf" srcId="{75A2DDEA-37B3-4662-B759-71649BD1AC2C}" destId="{D1260361-BD05-405E-9D3E-ABD00E92FAD0}" srcOrd="1" destOrd="0" presId="urn:microsoft.com/office/officeart/2005/8/layout/hierarchy4"/>
    <dgm:cxn modelId="{D00F5F47-8BB3-4BCC-AE5F-E88720785031}" type="presParOf" srcId="{6C9B4487-720F-4E1C-BEB5-1D4CF0B5CA1E}" destId="{07EED3D9-EBD6-4E36-BC70-18930C29AE2C}" srcOrd="11" destOrd="0" presId="urn:microsoft.com/office/officeart/2005/8/layout/hierarchy4"/>
    <dgm:cxn modelId="{56194F7C-2B88-4B68-9A3E-2153FAFCD4C2}" type="presParOf" srcId="{6C9B4487-720F-4E1C-BEB5-1D4CF0B5CA1E}" destId="{2B568D4E-E8BE-4210-B4B4-77AE242D4B33}" srcOrd="12" destOrd="0" presId="urn:microsoft.com/office/officeart/2005/8/layout/hierarchy4"/>
    <dgm:cxn modelId="{B0668A88-0F69-48AF-9449-ED17BB1A9AA9}" type="presParOf" srcId="{2B568D4E-E8BE-4210-B4B4-77AE242D4B33}" destId="{43E9DC1D-386F-4248-8BA7-C8CAC3416D20}" srcOrd="0" destOrd="0" presId="urn:microsoft.com/office/officeart/2005/8/layout/hierarchy4"/>
    <dgm:cxn modelId="{16896424-5277-49A3-8840-9928CD589059}" type="presParOf" srcId="{2B568D4E-E8BE-4210-B4B4-77AE242D4B33}" destId="{AC6BCA03-F133-4A65-A561-F70CDAD6A2ED}" srcOrd="1" destOrd="0" presId="urn:microsoft.com/office/officeart/2005/8/layout/hierarchy4"/>
    <dgm:cxn modelId="{CAD459EA-1102-4430-BC89-F2139A05D349}" type="presParOf" srcId="{6C9B4487-720F-4E1C-BEB5-1D4CF0B5CA1E}" destId="{E10C70CC-10C2-45A8-9948-D955E0E003EF}" srcOrd="13" destOrd="0" presId="urn:microsoft.com/office/officeart/2005/8/layout/hierarchy4"/>
    <dgm:cxn modelId="{C09C0DE6-9A50-4082-91D1-8564EEF52FAB}" type="presParOf" srcId="{6C9B4487-720F-4E1C-BEB5-1D4CF0B5CA1E}" destId="{F2286C79-517A-41DF-A158-EE26E04ED102}" srcOrd="14" destOrd="0" presId="urn:microsoft.com/office/officeart/2005/8/layout/hierarchy4"/>
    <dgm:cxn modelId="{F32668BE-57F4-4554-A5A1-A08359BCD8DF}" type="presParOf" srcId="{F2286C79-517A-41DF-A158-EE26E04ED102}" destId="{2CF2C732-6D59-4F25-A651-B65E613C91F3}" srcOrd="0" destOrd="0" presId="urn:microsoft.com/office/officeart/2005/8/layout/hierarchy4"/>
    <dgm:cxn modelId="{1C6C6F94-8354-4C84-BEA2-25FCF3F02D31}" type="presParOf" srcId="{F2286C79-517A-41DF-A158-EE26E04ED102}" destId="{DFC47810-D24B-47D9-887C-FC5F380450F8}" srcOrd="1" destOrd="0" presId="urn:microsoft.com/office/officeart/2005/8/layout/hierarchy4"/>
    <dgm:cxn modelId="{2D07434D-7848-4A10-8C0F-F7D98C199DA7}" type="presParOf" srcId="{6C9B4487-720F-4E1C-BEB5-1D4CF0B5CA1E}" destId="{4095AFB0-6325-4AB2-9CD2-B25A51318BB2}" srcOrd="15" destOrd="0" presId="urn:microsoft.com/office/officeart/2005/8/layout/hierarchy4"/>
    <dgm:cxn modelId="{38B3F26B-3E67-42EB-AB7F-2C0CE3CC95DB}" type="presParOf" srcId="{6C9B4487-720F-4E1C-BEB5-1D4CF0B5CA1E}" destId="{E74716E1-4EB9-45AD-8D81-3C028DFBFC2E}" srcOrd="16" destOrd="0" presId="urn:microsoft.com/office/officeart/2005/8/layout/hierarchy4"/>
    <dgm:cxn modelId="{F8CF1FB9-9A75-4B43-B854-B5438E0B7FF0}" type="presParOf" srcId="{E74716E1-4EB9-45AD-8D81-3C028DFBFC2E}" destId="{98BC7933-824D-4C82-91C9-88ADCEDD8C55}" srcOrd="0" destOrd="0" presId="urn:microsoft.com/office/officeart/2005/8/layout/hierarchy4"/>
    <dgm:cxn modelId="{2F591F07-7AB9-4691-9804-E04CF131BF3A}" type="presParOf" srcId="{E74716E1-4EB9-45AD-8D81-3C028DFBFC2E}" destId="{E9AA0968-9002-4727-A04B-ABEAE0E028B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1BE0E9-65AF-4EE9-947B-ED80258D75CD}">
      <dsp:nvSpPr>
        <dsp:cNvPr id="0" name=""/>
        <dsp:cNvSpPr/>
      </dsp:nvSpPr>
      <dsp:spPr>
        <a:xfrm>
          <a:off x="4297277" y="2375691"/>
          <a:ext cx="131847" cy="577619"/>
        </a:xfrm>
        <a:custGeom>
          <a:avLst/>
          <a:gdLst/>
          <a:ahLst/>
          <a:cxnLst/>
          <a:rect l="0" t="0" r="0" b="0"/>
          <a:pathLst>
            <a:path>
              <a:moveTo>
                <a:pt x="131847" y="0"/>
              </a:moveTo>
              <a:lnTo>
                <a:pt x="131847" y="577619"/>
              </a:lnTo>
              <a:lnTo>
                <a:pt x="0" y="5776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E09BBD-0FF7-4BE9-86EF-209160B4028C}">
      <dsp:nvSpPr>
        <dsp:cNvPr id="0" name=""/>
        <dsp:cNvSpPr/>
      </dsp:nvSpPr>
      <dsp:spPr>
        <a:xfrm>
          <a:off x="4429125" y="2375691"/>
          <a:ext cx="3798473" cy="115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390"/>
              </a:lnTo>
              <a:lnTo>
                <a:pt x="3798473" y="1023390"/>
              </a:lnTo>
              <a:lnTo>
                <a:pt x="3798473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81A2C-A1F0-4CB5-A810-3F06E10A04AA}">
      <dsp:nvSpPr>
        <dsp:cNvPr id="0" name=""/>
        <dsp:cNvSpPr/>
      </dsp:nvSpPr>
      <dsp:spPr>
        <a:xfrm>
          <a:off x="4429125" y="2375691"/>
          <a:ext cx="2279084" cy="115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390"/>
              </a:lnTo>
              <a:lnTo>
                <a:pt x="2279084" y="1023390"/>
              </a:lnTo>
              <a:lnTo>
                <a:pt x="2279084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5FD29C-60E4-44C5-9BFD-0588301CE688}">
      <dsp:nvSpPr>
        <dsp:cNvPr id="0" name=""/>
        <dsp:cNvSpPr/>
      </dsp:nvSpPr>
      <dsp:spPr>
        <a:xfrm>
          <a:off x="4429125" y="2375691"/>
          <a:ext cx="759694" cy="1155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3390"/>
              </a:lnTo>
              <a:lnTo>
                <a:pt x="759694" y="1023390"/>
              </a:lnTo>
              <a:lnTo>
                <a:pt x="759694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CDBED-676F-4272-9766-C88E8210C892}">
      <dsp:nvSpPr>
        <dsp:cNvPr id="0" name=""/>
        <dsp:cNvSpPr/>
      </dsp:nvSpPr>
      <dsp:spPr>
        <a:xfrm>
          <a:off x="3669430" y="2375691"/>
          <a:ext cx="759694" cy="1155238"/>
        </a:xfrm>
        <a:custGeom>
          <a:avLst/>
          <a:gdLst/>
          <a:ahLst/>
          <a:cxnLst/>
          <a:rect l="0" t="0" r="0" b="0"/>
          <a:pathLst>
            <a:path>
              <a:moveTo>
                <a:pt x="759694" y="0"/>
              </a:moveTo>
              <a:lnTo>
                <a:pt x="759694" y="1023390"/>
              </a:lnTo>
              <a:lnTo>
                <a:pt x="0" y="1023390"/>
              </a:lnTo>
              <a:lnTo>
                <a:pt x="0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B5A144-960D-4697-A655-9A7BAD4BD617}">
      <dsp:nvSpPr>
        <dsp:cNvPr id="0" name=""/>
        <dsp:cNvSpPr/>
      </dsp:nvSpPr>
      <dsp:spPr>
        <a:xfrm>
          <a:off x="2150040" y="2375691"/>
          <a:ext cx="2279084" cy="1155238"/>
        </a:xfrm>
        <a:custGeom>
          <a:avLst/>
          <a:gdLst/>
          <a:ahLst/>
          <a:cxnLst/>
          <a:rect l="0" t="0" r="0" b="0"/>
          <a:pathLst>
            <a:path>
              <a:moveTo>
                <a:pt x="2279084" y="0"/>
              </a:moveTo>
              <a:lnTo>
                <a:pt x="2279084" y="1023390"/>
              </a:lnTo>
              <a:lnTo>
                <a:pt x="0" y="1023390"/>
              </a:lnTo>
              <a:lnTo>
                <a:pt x="0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E3BC52-9475-4A87-890F-EA86C2552324}">
      <dsp:nvSpPr>
        <dsp:cNvPr id="0" name=""/>
        <dsp:cNvSpPr/>
      </dsp:nvSpPr>
      <dsp:spPr>
        <a:xfrm>
          <a:off x="630651" y="2375691"/>
          <a:ext cx="3798473" cy="1155238"/>
        </a:xfrm>
        <a:custGeom>
          <a:avLst/>
          <a:gdLst/>
          <a:ahLst/>
          <a:cxnLst/>
          <a:rect l="0" t="0" r="0" b="0"/>
          <a:pathLst>
            <a:path>
              <a:moveTo>
                <a:pt x="3798473" y="0"/>
              </a:moveTo>
              <a:lnTo>
                <a:pt x="3798473" y="1023390"/>
              </a:lnTo>
              <a:lnTo>
                <a:pt x="0" y="1023390"/>
              </a:lnTo>
              <a:lnTo>
                <a:pt x="0" y="11552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3211A-A582-4146-A50E-FDBBA18851D3}">
      <dsp:nvSpPr>
        <dsp:cNvPr id="0" name=""/>
        <dsp:cNvSpPr/>
      </dsp:nvSpPr>
      <dsp:spPr>
        <a:xfrm>
          <a:off x="3801278" y="995350"/>
          <a:ext cx="1255693" cy="13803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1" kern="1200" dirty="0" smtClean="0"/>
            <a:t>7 </a:t>
          </a:r>
          <a:r>
            <a:rPr lang="es-MX" sz="1600" b="1" kern="1200" dirty="0" err="1" smtClean="0"/>
            <a:t>habitos</a:t>
          </a:r>
          <a:r>
            <a:rPr lang="es-MX" sz="1600" b="1" kern="1200" dirty="0" smtClean="0"/>
            <a:t> de a gente altamente efectiva</a:t>
          </a:r>
          <a:endParaRPr lang="es-MX" sz="1600" b="1" kern="1200" dirty="0"/>
        </a:p>
      </dsp:txBody>
      <dsp:txXfrm>
        <a:off x="3801278" y="995350"/>
        <a:ext cx="1255693" cy="1380340"/>
      </dsp:txXfrm>
    </dsp:sp>
    <dsp:sp modelId="{6D76365C-0625-4699-A199-E62E522A7822}">
      <dsp:nvSpPr>
        <dsp:cNvPr id="0" name=""/>
        <dsp:cNvSpPr/>
      </dsp:nvSpPr>
      <dsp:spPr>
        <a:xfrm>
          <a:off x="2804" y="3530929"/>
          <a:ext cx="1255693" cy="8934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Ser proactivo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Comenzar con la meta en mente</a:t>
          </a:r>
          <a:endParaRPr lang="es-MX" sz="1200" kern="1200"/>
        </a:p>
      </dsp:txBody>
      <dsp:txXfrm>
        <a:off x="2804" y="3530929"/>
        <a:ext cx="1255693" cy="893444"/>
      </dsp:txXfrm>
    </dsp:sp>
    <dsp:sp modelId="{074507D8-CC98-4D0A-8383-97EC463528F6}">
      <dsp:nvSpPr>
        <dsp:cNvPr id="0" name=""/>
        <dsp:cNvSpPr/>
      </dsp:nvSpPr>
      <dsp:spPr>
        <a:xfrm>
          <a:off x="1522194" y="3530929"/>
          <a:ext cx="1255693" cy="8351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Poner primero lo primero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Pensar en “ganar, ganar</a:t>
          </a:r>
          <a:endParaRPr lang="es-MX" sz="1200" kern="1200"/>
        </a:p>
      </dsp:txBody>
      <dsp:txXfrm>
        <a:off x="1522194" y="3530929"/>
        <a:ext cx="1255693" cy="835193"/>
      </dsp:txXfrm>
    </dsp:sp>
    <dsp:sp modelId="{373F696A-AD00-48AC-98EB-ACF89B9A28B5}">
      <dsp:nvSpPr>
        <dsp:cNvPr id="0" name=""/>
        <dsp:cNvSpPr/>
      </dsp:nvSpPr>
      <dsp:spPr>
        <a:xfrm>
          <a:off x="3041583" y="3530929"/>
          <a:ext cx="1255693" cy="77804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 Buscar primero comprender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 Sinergizar:</a:t>
          </a:r>
          <a:endParaRPr lang="es-MX" sz="1200" kern="1200"/>
        </a:p>
      </dsp:txBody>
      <dsp:txXfrm>
        <a:off x="3041583" y="3530929"/>
        <a:ext cx="1255693" cy="778040"/>
      </dsp:txXfrm>
    </dsp:sp>
    <dsp:sp modelId="{468640A2-D2AC-4AF3-9004-1547DF696B3A}">
      <dsp:nvSpPr>
        <dsp:cNvPr id="0" name=""/>
        <dsp:cNvSpPr/>
      </dsp:nvSpPr>
      <dsp:spPr>
        <a:xfrm>
          <a:off x="4560972" y="3530929"/>
          <a:ext cx="1255693" cy="8161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b="1" kern="1200"/>
            <a:t>Afilar la sierra: </a:t>
          </a:r>
          <a:endParaRPr lang="es-MX" sz="1100" b="1" kern="1200"/>
        </a:p>
      </dsp:txBody>
      <dsp:txXfrm>
        <a:off x="4560972" y="3530929"/>
        <a:ext cx="1255693" cy="816138"/>
      </dsp:txXfrm>
    </dsp:sp>
    <dsp:sp modelId="{19BD11FD-0BAE-4C7C-90ED-5D4584303432}">
      <dsp:nvSpPr>
        <dsp:cNvPr id="0" name=""/>
        <dsp:cNvSpPr/>
      </dsp:nvSpPr>
      <dsp:spPr>
        <a:xfrm>
          <a:off x="6080362" y="3530929"/>
          <a:ext cx="1255693" cy="7981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malos hábitos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sin responsabilizarse de nada</a:t>
          </a:r>
          <a:endParaRPr lang="es-MX" sz="1200" kern="1200"/>
        </a:p>
      </dsp:txBody>
      <dsp:txXfrm>
        <a:off x="6080362" y="3530929"/>
        <a:ext cx="1255693" cy="798194"/>
      </dsp:txXfrm>
    </dsp:sp>
    <dsp:sp modelId="{20AC4093-05AD-4E46-A01D-96E53A15E0EE}">
      <dsp:nvSpPr>
        <dsp:cNvPr id="0" name=""/>
        <dsp:cNvSpPr/>
      </dsp:nvSpPr>
      <dsp:spPr>
        <a:xfrm>
          <a:off x="7599751" y="3530929"/>
          <a:ext cx="1255693" cy="7802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no tener planes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/>
            <a:t>Ver la vida como una competencia</a:t>
          </a:r>
          <a:endParaRPr lang="es-MX" sz="1200" kern="1200"/>
        </a:p>
      </dsp:txBody>
      <dsp:txXfrm>
        <a:off x="7599751" y="3530929"/>
        <a:ext cx="1255693" cy="780250"/>
      </dsp:txXfrm>
    </dsp:sp>
    <dsp:sp modelId="{4B291B6C-340C-4D38-BE3C-461CF26A2FA4}">
      <dsp:nvSpPr>
        <dsp:cNvPr id="0" name=""/>
        <dsp:cNvSpPr/>
      </dsp:nvSpPr>
      <dsp:spPr>
        <a:xfrm>
          <a:off x="3041583" y="2639386"/>
          <a:ext cx="1255693" cy="6278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50" b="1" kern="1200"/>
            <a:t>Se adquire el habito:</a:t>
          </a:r>
        </a:p>
      </dsp:txBody>
      <dsp:txXfrm>
        <a:off x="3041583" y="2639386"/>
        <a:ext cx="1255693" cy="627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047D8-F28B-4FDD-BEBA-ADEBC9B9CBC2}">
      <dsp:nvSpPr>
        <dsp:cNvPr id="0" name=""/>
        <dsp:cNvSpPr/>
      </dsp:nvSpPr>
      <dsp:spPr>
        <a:xfrm>
          <a:off x="0" y="0"/>
          <a:ext cx="6279097" cy="10930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LA MAESTRIA DELAMOR.</a:t>
          </a:r>
        </a:p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Todos nosotros somos maestros .</a:t>
          </a:r>
          <a:endParaRPr lang="es-MX" sz="2500" kern="1200" dirty="0"/>
        </a:p>
      </dsp:txBody>
      <dsp:txXfrm>
        <a:off x="32015" y="32015"/>
        <a:ext cx="5007212" cy="1029051"/>
      </dsp:txXfrm>
    </dsp:sp>
    <dsp:sp modelId="{FE33C05A-DCED-46D6-A857-87FDB0046025}">
      <dsp:nvSpPr>
        <dsp:cNvPr id="0" name=""/>
        <dsp:cNvSpPr/>
      </dsp:nvSpPr>
      <dsp:spPr>
        <a:xfrm>
          <a:off x="525874" y="1291823"/>
          <a:ext cx="6279097" cy="1093081"/>
        </a:xfrm>
        <a:prstGeom prst="roundRect">
          <a:avLst>
            <a:gd name="adj" fmla="val 10000"/>
          </a:avLst>
        </a:prstGeom>
        <a:solidFill>
          <a:schemeClr val="accent3">
            <a:hueOff val="3750089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Tienes el poder de crear. </a:t>
          </a:r>
          <a:endParaRPr lang="es-MX" sz="2500" kern="1200" dirty="0"/>
        </a:p>
      </dsp:txBody>
      <dsp:txXfrm>
        <a:off x="557889" y="1323838"/>
        <a:ext cx="4978690" cy="1029051"/>
      </dsp:txXfrm>
    </dsp:sp>
    <dsp:sp modelId="{89336588-D208-44FE-958C-8185E1385C6A}">
      <dsp:nvSpPr>
        <dsp:cNvPr id="0" name=""/>
        <dsp:cNvSpPr/>
      </dsp:nvSpPr>
      <dsp:spPr>
        <a:xfrm>
          <a:off x="1043899" y="2583647"/>
          <a:ext cx="6279097" cy="1093081"/>
        </a:xfrm>
        <a:prstGeom prst="roundRect">
          <a:avLst>
            <a:gd name="adj" fmla="val 10000"/>
          </a:avLst>
        </a:prstGeom>
        <a:solidFill>
          <a:schemeClr val="accent3">
            <a:hueOff val="7500177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Es tan fuerte que cualquier cosa que decidas</a:t>
          </a:r>
          <a:endParaRPr lang="es-MX" sz="2500" kern="1200" dirty="0"/>
        </a:p>
      </dsp:txBody>
      <dsp:txXfrm>
        <a:off x="1075914" y="2615662"/>
        <a:ext cx="4986539" cy="1029051"/>
      </dsp:txXfrm>
    </dsp:sp>
    <dsp:sp modelId="{711B0CA6-0E1C-4F3C-B98C-99CAC1655F48}">
      <dsp:nvSpPr>
        <dsp:cNvPr id="0" name=""/>
        <dsp:cNvSpPr/>
      </dsp:nvSpPr>
      <dsp:spPr>
        <a:xfrm>
          <a:off x="1569774" y="3875470"/>
          <a:ext cx="6279097" cy="1093081"/>
        </a:xfrm>
        <a:prstGeom prst="roundRect">
          <a:avLst>
            <a:gd name="adj" fmla="val 10000"/>
          </a:avLst>
        </a:prstGeom>
        <a:solidFill>
          <a:schemeClr val="accent3">
            <a:hueOff val="11250266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creer se convierte en realidad. </a:t>
          </a:r>
          <a:endParaRPr lang="es-MX" sz="2500" kern="1200" dirty="0"/>
        </a:p>
      </dsp:txBody>
      <dsp:txXfrm>
        <a:off x="1601789" y="3907485"/>
        <a:ext cx="4978690" cy="1029051"/>
      </dsp:txXfrm>
    </dsp:sp>
    <dsp:sp modelId="{7D5F2A91-D88C-45D6-BE4C-78E0776E6538}">
      <dsp:nvSpPr>
        <dsp:cNvPr id="0" name=""/>
        <dsp:cNvSpPr/>
      </dsp:nvSpPr>
      <dsp:spPr>
        <a:xfrm>
          <a:off x="5568594" y="837201"/>
          <a:ext cx="710502" cy="71050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200" kern="1200"/>
        </a:p>
      </dsp:txBody>
      <dsp:txXfrm>
        <a:off x="5728457" y="837201"/>
        <a:ext cx="390776" cy="534653"/>
      </dsp:txXfrm>
    </dsp:sp>
    <dsp:sp modelId="{8C5FE283-005B-45F1-9985-9FE7BE4792E2}">
      <dsp:nvSpPr>
        <dsp:cNvPr id="0" name=""/>
        <dsp:cNvSpPr/>
      </dsp:nvSpPr>
      <dsp:spPr>
        <a:xfrm>
          <a:off x="6094469" y="2129024"/>
          <a:ext cx="710502" cy="71050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6"/>
            <a:satOff val="-6896"/>
            <a:lumOff val="-537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5358426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200" kern="1200"/>
        </a:p>
      </dsp:txBody>
      <dsp:txXfrm>
        <a:off x="6254332" y="2129024"/>
        <a:ext cx="390776" cy="534653"/>
      </dsp:txXfrm>
    </dsp:sp>
    <dsp:sp modelId="{FF4DA706-A16C-4369-AA44-BFCCF9CECA8A}">
      <dsp:nvSpPr>
        <dsp:cNvPr id="0" name=""/>
        <dsp:cNvSpPr/>
      </dsp:nvSpPr>
      <dsp:spPr>
        <a:xfrm>
          <a:off x="6612494" y="3420848"/>
          <a:ext cx="710502" cy="710502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2"/>
            <a:satOff val="-13793"/>
            <a:lumOff val="-1075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10716852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200" kern="1200"/>
        </a:p>
      </dsp:txBody>
      <dsp:txXfrm>
        <a:off x="6772357" y="3420848"/>
        <a:ext cx="390776" cy="534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42A67-ED80-4D6C-848D-50F380953477}">
      <dsp:nvSpPr>
        <dsp:cNvPr id="0" name=""/>
        <dsp:cNvSpPr/>
      </dsp:nvSpPr>
      <dsp:spPr>
        <a:xfrm rot="5400000">
          <a:off x="461909" y="1083952"/>
          <a:ext cx="1385271" cy="230506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FCA984-A489-4B68-A35C-48071594741F}">
      <dsp:nvSpPr>
        <dsp:cNvPr id="0" name=""/>
        <dsp:cNvSpPr/>
      </dsp:nvSpPr>
      <dsp:spPr>
        <a:xfrm>
          <a:off x="230672" y="1772669"/>
          <a:ext cx="2081021" cy="1824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 Eres un maestro de tu propia</a:t>
          </a:r>
          <a:endParaRPr lang="es-MX" sz="2700" kern="1200" dirty="0"/>
        </a:p>
      </dsp:txBody>
      <dsp:txXfrm>
        <a:off x="230672" y="1772669"/>
        <a:ext cx="2081021" cy="1824137"/>
      </dsp:txXfrm>
    </dsp:sp>
    <dsp:sp modelId="{106D9368-00F4-455E-9CA1-201DF980FCCB}">
      <dsp:nvSpPr>
        <dsp:cNvPr id="0" name=""/>
        <dsp:cNvSpPr/>
      </dsp:nvSpPr>
      <dsp:spPr>
        <a:xfrm>
          <a:off x="1919048" y="914251"/>
          <a:ext cx="392645" cy="392645"/>
        </a:xfrm>
        <a:prstGeom prst="triangle">
          <a:avLst>
            <a:gd name="adj" fmla="val 100000"/>
          </a:avLst>
        </a:prstGeom>
        <a:solidFill>
          <a:schemeClr val="accent4">
            <a:hueOff val="-1116193"/>
            <a:satOff val="6725"/>
            <a:lumOff val="539"/>
            <a:alphaOff val="0"/>
          </a:schemeClr>
        </a:solidFill>
        <a:ln w="25400" cap="flat" cmpd="sng" algn="ctr">
          <a:solidFill>
            <a:schemeClr val="accent4">
              <a:hueOff val="-1116193"/>
              <a:satOff val="6725"/>
              <a:lumOff val="539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F1181CD-A89A-422A-B382-1006A3E5D2EE}">
      <dsp:nvSpPr>
        <dsp:cNvPr id="0" name=""/>
        <dsp:cNvSpPr/>
      </dsp:nvSpPr>
      <dsp:spPr>
        <a:xfrm rot="5400000">
          <a:off x="3009485" y="453552"/>
          <a:ext cx="1385271" cy="230506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2232386"/>
            <a:satOff val="13449"/>
            <a:lumOff val="1078"/>
            <a:alphaOff val="0"/>
          </a:schemeClr>
        </a:solidFill>
        <a:ln w="25400" cap="flat" cmpd="sng" algn="ctr">
          <a:solidFill>
            <a:schemeClr val="accent4">
              <a:hueOff val="-2232386"/>
              <a:satOff val="13449"/>
              <a:lumOff val="1078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3C8C4D2-35ED-4292-ADD3-9C9B2DA1B471}">
      <dsp:nvSpPr>
        <dsp:cNvPr id="0" name=""/>
        <dsp:cNvSpPr/>
      </dsp:nvSpPr>
      <dsp:spPr>
        <a:xfrm>
          <a:off x="2778249" y="1142268"/>
          <a:ext cx="2081021" cy="1824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personalidad y de tus propias creencias; </a:t>
          </a:r>
        </a:p>
      </dsp:txBody>
      <dsp:txXfrm>
        <a:off x="2778249" y="1142268"/>
        <a:ext cx="2081021" cy="1824137"/>
      </dsp:txXfrm>
    </dsp:sp>
    <dsp:sp modelId="{CC20C5A4-646C-4E15-AEB2-BCF208F2BBD8}">
      <dsp:nvSpPr>
        <dsp:cNvPr id="0" name=""/>
        <dsp:cNvSpPr/>
      </dsp:nvSpPr>
      <dsp:spPr>
        <a:xfrm>
          <a:off x="4466625" y="283851"/>
          <a:ext cx="392645" cy="392645"/>
        </a:xfrm>
        <a:prstGeom prst="triangle">
          <a:avLst>
            <a:gd name="adj" fmla="val 100000"/>
          </a:avLst>
        </a:prstGeom>
        <a:solidFill>
          <a:schemeClr val="accent4">
            <a:hueOff val="-3348579"/>
            <a:satOff val="20174"/>
            <a:lumOff val="1617"/>
            <a:alphaOff val="0"/>
          </a:schemeClr>
        </a:solidFill>
        <a:ln w="25400" cap="flat" cmpd="sng" algn="ctr">
          <a:solidFill>
            <a:schemeClr val="accent4">
              <a:hueOff val="-3348579"/>
              <a:satOff val="20174"/>
              <a:lumOff val="1617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405C253-738A-4B6D-9B5E-EF732DDAB85F}">
      <dsp:nvSpPr>
        <dsp:cNvPr id="0" name=""/>
        <dsp:cNvSpPr/>
      </dsp:nvSpPr>
      <dsp:spPr>
        <a:xfrm rot="5400000">
          <a:off x="5557062" y="-176847"/>
          <a:ext cx="1385271" cy="2305060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-4464771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1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A560EB-55F8-4AB5-BB3F-CD3BD0D1E271}">
      <dsp:nvSpPr>
        <dsp:cNvPr id="0" name=""/>
        <dsp:cNvSpPr/>
      </dsp:nvSpPr>
      <dsp:spPr>
        <a:xfrm>
          <a:off x="5325826" y="511868"/>
          <a:ext cx="2081021" cy="1824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dominas cada acción y cada reacción.</a:t>
          </a:r>
          <a:endParaRPr lang="es-MX" sz="2700" kern="1200" dirty="0"/>
        </a:p>
      </dsp:txBody>
      <dsp:txXfrm>
        <a:off x="5325826" y="511868"/>
        <a:ext cx="2081021" cy="18241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16904-E460-4B85-8E5C-9528360C1ED5}">
      <dsp:nvSpPr>
        <dsp:cNvPr id="0" name=""/>
        <dsp:cNvSpPr/>
      </dsp:nvSpPr>
      <dsp:spPr>
        <a:xfrm>
          <a:off x="3968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El modo en que pensamos, </a:t>
          </a:r>
          <a:endParaRPr lang="es-MX" sz="1400" kern="1200" dirty="0">
            <a:latin typeface="Arial Rounded MT Bold" pitchFamily="34" charset="0"/>
          </a:endParaRPr>
        </a:p>
      </dsp:txBody>
      <dsp:txXfrm>
        <a:off x="22548" y="18580"/>
        <a:ext cx="597210" cy="4391996"/>
      </dsp:txXfrm>
    </dsp:sp>
    <dsp:sp modelId="{F18D050D-0698-4EC9-A5AD-E5D0E6471ABE}">
      <dsp:nvSpPr>
        <dsp:cNvPr id="0" name=""/>
        <dsp:cNvSpPr/>
      </dsp:nvSpPr>
      <dsp:spPr>
        <a:xfrm>
          <a:off x="744912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 modo en que sentimos </a:t>
          </a:r>
          <a:endParaRPr lang="es-MX" sz="1400" kern="1200" dirty="0">
            <a:latin typeface="Arial Rounded MT Bold" pitchFamily="34" charset="0"/>
          </a:endParaRPr>
        </a:p>
      </dsp:txBody>
      <dsp:txXfrm>
        <a:off x="763492" y="18580"/>
        <a:ext cx="597210" cy="4391996"/>
      </dsp:txXfrm>
    </dsp:sp>
    <dsp:sp modelId="{4BAC3F37-BE82-446F-87DE-5783883EB90E}">
      <dsp:nvSpPr>
        <dsp:cNvPr id="0" name=""/>
        <dsp:cNvSpPr/>
      </dsp:nvSpPr>
      <dsp:spPr>
        <a:xfrm>
          <a:off x="1485856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 modo en que actuamos</a:t>
          </a:r>
          <a:endParaRPr lang="es-MX" sz="1400" kern="1200" dirty="0">
            <a:latin typeface="Arial Rounded MT Bold" pitchFamily="34" charset="0"/>
          </a:endParaRPr>
        </a:p>
      </dsp:txBody>
      <dsp:txXfrm>
        <a:off x="1504436" y="18580"/>
        <a:ext cx="597210" cy="4391996"/>
      </dsp:txXfrm>
    </dsp:sp>
    <dsp:sp modelId="{5AA6F6AC-5C2E-4D1E-BB95-E4979C791C36}">
      <dsp:nvSpPr>
        <dsp:cNvPr id="0" name=""/>
        <dsp:cNvSpPr/>
      </dsp:nvSpPr>
      <dsp:spPr>
        <a:xfrm>
          <a:off x="2226800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se convierte en algo tan rutinario</a:t>
          </a:r>
          <a:endParaRPr lang="es-MX" sz="1400" kern="1200" dirty="0">
            <a:latin typeface="Arial Rounded MT Bold" pitchFamily="34" charset="0"/>
          </a:endParaRPr>
        </a:p>
      </dsp:txBody>
      <dsp:txXfrm>
        <a:off x="2245380" y="18580"/>
        <a:ext cx="597210" cy="4391996"/>
      </dsp:txXfrm>
    </dsp:sp>
    <dsp:sp modelId="{1A48C512-F078-408F-9CEF-E40247D682DF}">
      <dsp:nvSpPr>
        <dsp:cNvPr id="0" name=""/>
        <dsp:cNvSpPr/>
      </dsp:nvSpPr>
      <dsp:spPr>
        <a:xfrm>
          <a:off x="2967744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dejamos de prestar</a:t>
          </a:r>
          <a:endParaRPr lang="es-MX" sz="1400" kern="1200" dirty="0">
            <a:latin typeface="Arial Rounded MT Bold" pitchFamily="34" charset="0"/>
          </a:endParaRPr>
        </a:p>
      </dsp:txBody>
      <dsp:txXfrm>
        <a:off x="2986324" y="18580"/>
        <a:ext cx="597210" cy="4391996"/>
      </dsp:txXfrm>
    </dsp:sp>
    <dsp:sp modelId="{62418056-208E-440E-B163-167A9FAA5920}">
      <dsp:nvSpPr>
        <dsp:cNvPr id="0" name=""/>
        <dsp:cNvSpPr/>
      </dsp:nvSpPr>
      <dsp:spPr>
        <a:xfrm>
          <a:off x="4493201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atención a lo que hacemos</a:t>
          </a:r>
          <a:endParaRPr lang="es-MX" sz="1400" kern="1200" dirty="0">
            <a:latin typeface="Arial Rounded MT Bold" pitchFamily="34" charset="0"/>
          </a:endParaRPr>
        </a:p>
      </dsp:txBody>
      <dsp:txXfrm>
        <a:off x="4511781" y="18580"/>
        <a:ext cx="597210" cy="4391996"/>
      </dsp:txXfrm>
    </dsp:sp>
    <dsp:sp modelId="{43E9DC1D-386F-4248-8BA7-C8CAC3416D20}">
      <dsp:nvSpPr>
        <dsp:cNvPr id="0" name=""/>
        <dsp:cNvSpPr/>
      </dsp:nvSpPr>
      <dsp:spPr>
        <a:xfrm>
          <a:off x="3755512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de una manera determinada</a:t>
          </a:r>
          <a:endParaRPr lang="es-MX" sz="1400" kern="1200" dirty="0">
            <a:latin typeface="Arial Rounded MT Bold" pitchFamily="34" charset="0"/>
          </a:endParaRPr>
        </a:p>
      </dsp:txBody>
      <dsp:txXfrm>
        <a:off x="3774092" y="18580"/>
        <a:ext cx="597210" cy="4391996"/>
      </dsp:txXfrm>
    </dsp:sp>
    <dsp:sp modelId="{2CF2C732-6D59-4F25-A651-B65E613C91F3}">
      <dsp:nvSpPr>
        <dsp:cNvPr id="0" name=""/>
        <dsp:cNvSpPr/>
      </dsp:nvSpPr>
      <dsp:spPr>
        <a:xfrm>
          <a:off x="5190577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sólo porque estamos</a:t>
          </a:r>
          <a:endParaRPr lang="es-MX" sz="1400" kern="1200" dirty="0">
            <a:latin typeface="Arial Rounded MT Bold" pitchFamily="34" charset="0"/>
          </a:endParaRPr>
        </a:p>
      </dsp:txBody>
      <dsp:txXfrm>
        <a:off x="5209157" y="18580"/>
        <a:ext cx="597210" cy="4391996"/>
      </dsp:txXfrm>
    </dsp:sp>
    <dsp:sp modelId="{98BC7933-824D-4C82-91C9-88ADCEDD8C55}">
      <dsp:nvSpPr>
        <dsp:cNvPr id="0" name=""/>
        <dsp:cNvSpPr/>
      </dsp:nvSpPr>
      <dsp:spPr>
        <a:xfrm>
          <a:off x="5931521" y="0"/>
          <a:ext cx="634370" cy="44291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latin typeface="Arial Rounded MT Bold" pitchFamily="34" charset="0"/>
            </a:rPr>
            <a:t>acostumbrados</a:t>
          </a:r>
          <a:endParaRPr lang="es-MX" sz="1400" kern="1200" dirty="0">
            <a:latin typeface="Arial Rounded MT Bold" pitchFamily="34" charset="0"/>
          </a:endParaRPr>
        </a:p>
      </dsp:txBody>
      <dsp:txXfrm>
        <a:off x="5950101" y="18580"/>
        <a:ext cx="597210" cy="4391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5" Type="http://schemas.openxmlformats.org/officeDocument/2006/relationships/image" Target="../media/image13.jpeg"/><Relationship Id="rId6" Type="http://schemas.openxmlformats.org/officeDocument/2006/relationships/image" Target="../media/image14.jpeg"/><Relationship Id="rId7" Type="http://schemas.openxmlformats.org/officeDocument/2006/relationships/image" Target="../media/image15.jpeg"/><Relationship Id="rId8" Type="http://schemas.openxmlformats.org/officeDocument/2006/relationships/image" Target="../media/image16.jpe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eg"/><Relationship Id="rId3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Contaduría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Karina Pérez Camarillo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42976" y="1500174"/>
            <a:ext cx="69294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/>
              <a:t>Respeto: </a:t>
            </a:r>
            <a:r>
              <a:rPr lang="es-MX" sz="2800" dirty="0" smtClean="0"/>
              <a:t>Aún cuando no se comparta un punto de vista, conviene considerar las creencias y sentimientos de los demás. Usted depende de los demás por lo que es importante respetar y hacerse respetar.</a:t>
            </a:r>
            <a:endParaRPr lang="es-MX" sz="2800" dirty="0"/>
          </a:p>
        </p:txBody>
      </p:sp>
      <p:pic>
        <p:nvPicPr>
          <p:cNvPr id="5" name="Picture 2" descr="http://1.bp.blogspot.com/_BzUngg-kn_4/TNAeXfrJ2UI/AAAAAAAAAC8/rH6di_v7yEQ/s1600/Relacion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3714752"/>
            <a:ext cx="3214710" cy="20717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9961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4286280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1285860"/>
            <a:ext cx="4572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b="1" dirty="0" smtClean="0"/>
              <a:t>Comprensión:</a:t>
            </a:r>
            <a:r>
              <a:rPr lang="es-MX" sz="2800" dirty="0" smtClean="0"/>
              <a:t>  Es aceptar a los demás como personas, con sus limitaciones, necesidades individuales, derechos, características especiales y debilidades. La comprensión y la buena voluntad son la clave de las relaciones humanas. </a:t>
            </a:r>
          </a:p>
        </p:txBody>
      </p:sp>
      <p:pic>
        <p:nvPicPr>
          <p:cNvPr id="6" name="5 Imagen" descr="http://4.bp.blogspot.com/_CBQ0_54s1Lw/SYtcBT45GJI/AAAAAAAAABI/glBIcZAhXAI/s400/untitled.bmp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6" y="1643050"/>
            <a:ext cx="1643074" cy="10715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5572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14348" y="1643050"/>
            <a:ext cx="829990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200" b="1" dirty="0" smtClean="0"/>
              <a:t>Cooperación: </a:t>
            </a:r>
            <a:r>
              <a:rPr lang="es-MX" sz="3200" dirty="0" smtClean="0"/>
              <a:t>Es la llave del bienestar general. </a:t>
            </a:r>
          </a:p>
          <a:p>
            <a:r>
              <a:rPr lang="es-MX" sz="3200" b="1" dirty="0" smtClean="0"/>
              <a:t>Comunicación:</a:t>
            </a:r>
            <a:r>
              <a:rPr lang="es-MX" sz="3200" dirty="0" smtClean="0"/>
              <a:t> Es el proceso mediante el cual</a:t>
            </a:r>
          </a:p>
          <a:p>
            <a:r>
              <a:rPr lang="es-MX" sz="3200" dirty="0" smtClean="0"/>
              <a:t>transmitimos y recibimos datos, ideas, opiniones</a:t>
            </a:r>
          </a:p>
          <a:p>
            <a:r>
              <a:rPr lang="es-MX" sz="3200" dirty="0" smtClean="0"/>
              <a:t>y actitudes para lograr comprensión y acción.</a:t>
            </a:r>
            <a:endParaRPr lang="es-MX" sz="3200" dirty="0"/>
          </a:p>
        </p:txBody>
      </p:sp>
      <p:pic>
        <p:nvPicPr>
          <p:cNvPr id="5" name="4 Imagen" descr="http://files.sanalsirovi.webnode.es/system_preview_detail_200000015-a1d7ca2cd3/INCLUSION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000503"/>
            <a:ext cx="2339537" cy="1500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2303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1714488"/>
            <a:ext cx="457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200" b="1" dirty="0" smtClean="0"/>
              <a:t>Cortesía: </a:t>
            </a:r>
            <a:r>
              <a:rPr lang="es-MX" sz="3200" dirty="0" smtClean="0"/>
              <a:t>Es el trato amable y cordial, facilita el entendimiento con los demás, permite trabajar juntos en armonía y lograr resultados. </a:t>
            </a:r>
            <a:endParaRPr lang="es-MX" sz="3200" dirty="0"/>
          </a:p>
        </p:txBody>
      </p:sp>
      <p:pic>
        <p:nvPicPr>
          <p:cNvPr id="6" name="5 Imagen" descr="https://lh6.googleusercontent.com/90ka2Ld2qM7UexOmbGP8vFpLtfiDGK_bPRogBHSIOXZMcb2I-sXeAKW2Xjp4coWo4oL6jKQ3PasMw01-E9QUNnLjxg=s5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6" y="1214422"/>
            <a:ext cx="2214578" cy="10001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3529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42875" y="719137"/>
          <a:ext cx="8858250" cy="5419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8361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s-MX" b="1" dirty="0" smtClean="0">
                <a:latin typeface="Arial" charset="0"/>
                <a:cs typeface="Arial" charset="0"/>
              </a:rPr>
              <a:t/>
            </a:r>
            <a:br>
              <a:rPr lang="es-MX" b="1" dirty="0" smtClean="0">
                <a:latin typeface="Arial" charset="0"/>
                <a:cs typeface="Arial" charset="0"/>
              </a:rPr>
            </a:b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143108" y="157161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3200" b="1" dirty="0" smtClean="0">
                <a:latin typeface="Arial" charset="0"/>
                <a:cs typeface="Arial" charset="0"/>
              </a:rPr>
              <a:t>Perfeccionar las Relaciones Humanas.</a:t>
            </a:r>
            <a:br>
              <a:rPr lang="es-MX" sz="3200" b="1" dirty="0" smtClean="0">
                <a:latin typeface="Arial" charset="0"/>
                <a:cs typeface="Arial" charset="0"/>
              </a:rPr>
            </a:br>
            <a:endParaRPr lang="es-MX" sz="3200" dirty="0"/>
          </a:p>
        </p:txBody>
      </p:sp>
      <p:pic>
        <p:nvPicPr>
          <p:cNvPr id="5" name="4 Imagen" descr="http://portal.educ.ar/debates/educacionytic/img/crea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3214686"/>
            <a:ext cx="2371068" cy="1740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8629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643042" y="1357298"/>
            <a:ext cx="607223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800" dirty="0" smtClean="0"/>
              <a:t>El ser humano vive en sociedad. Y allí su requerimiento fundamental es el de disfrutar de relaciones humanas armónicas. En efecto, todo el mundo sabe muy bien de lo satisfactorio y placentero que es el contar con buenas relaciones humanas.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304443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14546" y="1714488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dirty="0" smtClean="0"/>
              <a:t>relaciones humanas perturbadas implican una amenaza claramente comprobada de problemas de salud tanto mental como orgánica.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572257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571736" y="1357298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dirty="0" smtClean="0"/>
              <a:t>los trastornos mentales funcionales (neurosis, inhibiciones, depresión, psicosis funcionales) dependen esencialmente de las problemáticas en relaciones humanas. 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749630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071670" y="1785926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3200" dirty="0" smtClean="0"/>
              <a:t>Las Relaciones Humanas.</a:t>
            </a:r>
          </a:p>
          <a:p>
            <a:r>
              <a:rPr lang="es-MX" sz="3200" dirty="0" smtClean="0"/>
              <a:t>Son las dedicadas a crear y mantener entre los individuos relaciones cordiales, vínculos amistosos, basados en ciertas reglas.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896100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73700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3 Imagen" descr="Resultado de imagen para ser responsable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0" y="1142985"/>
            <a:ext cx="2453171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6145" name="Flecha derecha 2"/>
          <p:cNvSpPr>
            <a:spLocks noChangeArrowheads="1"/>
          </p:cNvSpPr>
          <p:nvPr/>
        </p:nvSpPr>
        <p:spPr bwMode="auto">
          <a:xfrm>
            <a:off x="3143240" y="1500174"/>
            <a:ext cx="993775" cy="446087"/>
          </a:xfrm>
          <a:prstGeom prst="rightArrow">
            <a:avLst>
              <a:gd name="adj1" fmla="val 50000"/>
              <a:gd name="adj2" fmla="val 49898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6" name="5 Imagen" descr="Resultado de imagen para personas corriendo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73" y="1428736"/>
            <a:ext cx="2214578" cy="928694"/>
          </a:xfrm>
          <a:prstGeom prst="rect">
            <a:avLst/>
          </a:prstGeom>
          <a:noFill/>
          <a:ln>
            <a:noFill/>
          </a:ln>
        </p:spPr>
      </p:pic>
      <p:sp>
        <p:nvSpPr>
          <p:cNvPr id="6146" name="Flecha derecha 10"/>
          <p:cNvSpPr>
            <a:spLocks noChangeArrowheads="1"/>
          </p:cNvSpPr>
          <p:nvPr/>
        </p:nvSpPr>
        <p:spPr bwMode="auto">
          <a:xfrm rot="3251829">
            <a:off x="6131558" y="1715638"/>
            <a:ext cx="582613" cy="444500"/>
          </a:xfrm>
          <a:prstGeom prst="rightArrow">
            <a:avLst>
              <a:gd name="adj1" fmla="val 50000"/>
              <a:gd name="adj2" fmla="val 50056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" name="7 Imagen" descr="Resultado de imagen para ser responsable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40" y="1643050"/>
            <a:ext cx="1518395" cy="1071570"/>
          </a:xfrm>
          <a:prstGeom prst="rect">
            <a:avLst/>
          </a:prstGeom>
          <a:noFill/>
          <a:ln>
            <a:noFill/>
          </a:ln>
        </p:spPr>
      </p:pic>
      <p:sp>
        <p:nvSpPr>
          <p:cNvPr id="6147" name="Flecha derecha 11"/>
          <p:cNvSpPr>
            <a:spLocks noChangeArrowheads="1"/>
          </p:cNvSpPr>
          <p:nvPr/>
        </p:nvSpPr>
        <p:spPr bwMode="auto">
          <a:xfrm rot="5603548">
            <a:off x="7734502" y="2439128"/>
            <a:ext cx="582612" cy="444500"/>
          </a:xfrm>
          <a:prstGeom prst="rightArrow">
            <a:avLst>
              <a:gd name="adj1" fmla="val 50000"/>
              <a:gd name="adj2" fmla="val 50056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" name="9 Imagen" descr="Resultado de imagen para ganar medallas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6" y="2928934"/>
            <a:ext cx="1874934" cy="1000132"/>
          </a:xfrm>
          <a:prstGeom prst="rect">
            <a:avLst/>
          </a:prstGeom>
          <a:noFill/>
          <a:ln>
            <a:noFill/>
          </a:ln>
        </p:spPr>
      </p:pic>
      <p:sp>
        <p:nvSpPr>
          <p:cNvPr id="6148" name="Flecha derecha 12"/>
          <p:cNvSpPr>
            <a:spLocks noChangeArrowheads="1"/>
          </p:cNvSpPr>
          <p:nvPr/>
        </p:nvSpPr>
        <p:spPr bwMode="auto">
          <a:xfrm rot="8185551">
            <a:off x="7574441" y="3925532"/>
            <a:ext cx="582612" cy="446087"/>
          </a:xfrm>
          <a:prstGeom prst="rightArrow">
            <a:avLst>
              <a:gd name="adj1" fmla="val 50000"/>
              <a:gd name="adj2" fmla="val 49878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" name="11 Imagen" descr="Resultado de imagen para comprender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94" y="4286256"/>
            <a:ext cx="205938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6149" name="Flecha derecha 13"/>
          <p:cNvSpPr>
            <a:spLocks noChangeArrowheads="1"/>
          </p:cNvSpPr>
          <p:nvPr/>
        </p:nvSpPr>
        <p:spPr bwMode="auto">
          <a:xfrm rot="-8621641">
            <a:off x="4762515" y="4999233"/>
            <a:ext cx="864912" cy="444500"/>
          </a:xfrm>
          <a:prstGeom prst="rightArrow">
            <a:avLst>
              <a:gd name="adj1" fmla="val 50000"/>
              <a:gd name="adj2" fmla="val 50129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4" name="13 Imagen" descr="Resultado de imagen para todos cargando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480" y="3500438"/>
            <a:ext cx="2500330" cy="143123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17 Flecha arriba"/>
          <p:cNvSpPr/>
          <p:nvPr/>
        </p:nvSpPr>
        <p:spPr>
          <a:xfrm>
            <a:off x="2428860" y="2500306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dondear rectángulo de esquina sencilla"/>
          <p:cNvSpPr/>
          <p:nvPr/>
        </p:nvSpPr>
        <p:spPr>
          <a:xfrm>
            <a:off x="4572000" y="2714620"/>
            <a:ext cx="1500198" cy="1214446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7 hábitos</a:t>
            </a:r>
          </a:p>
          <a:p>
            <a:pPr algn="ctr"/>
            <a:r>
              <a:rPr lang="es-MX" dirty="0" smtClean="0"/>
              <a:t>De la  gente</a:t>
            </a:r>
          </a:p>
          <a:p>
            <a:pPr algn="ctr"/>
            <a:r>
              <a:rPr lang="es-MX" dirty="0" smtClean="0"/>
              <a:t>Altamente efectiva.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1953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840636"/>
              </p:ext>
            </p:extLst>
          </p:nvPr>
        </p:nvGraphicFramePr>
        <p:xfrm>
          <a:off x="827584" y="1124744"/>
          <a:ext cx="784887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9919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2701820"/>
              </p:ext>
            </p:extLst>
          </p:nvPr>
        </p:nvGraphicFramePr>
        <p:xfrm>
          <a:off x="785786" y="1500174"/>
          <a:ext cx="7408862" cy="3879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0092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9067544"/>
              </p:ext>
            </p:extLst>
          </p:nvPr>
        </p:nvGraphicFramePr>
        <p:xfrm>
          <a:off x="1714480" y="1285860"/>
          <a:ext cx="6569860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036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Ruiz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Miguel (2001) La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Maestria del Amor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Ed. Urano, España.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. Covey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Stephen (1997) Los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siete hábitos de la gente altamente efectiva,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Ed. Paidós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Ibérica.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6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Rodriguez, E. M. (1999) Relaciones Humanas, Ed.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Manual Moderno, M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éxico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 la Torre, F. (2000) Recursos humanos en el ámbito laboral, Ed. Trillas, México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Video Relaciones humanas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/www.youtube.com/watch?v=GUtJcL1z27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36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Tema: Relaciones Humanas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Conceptos de  Relaciones Humanas por diferentes autores.</a:t>
            </a:r>
          </a:p>
          <a:p>
            <a:pPr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s-ES" dirty="0" smtClean="0"/>
              <a:t> Grinberg: En última instancia el estudio de las neurosis  significa el estudio de las relaciones humanas, pero encarándolas en todos sus aspectos, y en especial en los conflictivos.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-Pablo Neruda: El signo característico de nuestra época, sin lugar a dudas, la soledad, negación del amor.</a:t>
            </a:r>
          </a:p>
          <a:p>
            <a:r>
              <a:rPr lang="es-ES" dirty="0" smtClean="0"/>
              <a:t>-L. Parrott: El verdadero test o prueba de la madurez es la capacidad para convertirnos en personas con las que sea fácil  convivir.</a:t>
            </a:r>
            <a:endParaRPr lang="es-ES" dirty="0"/>
          </a:p>
        </p:txBody>
      </p:sp>
      <p:pic>
        <p:nvPicPr>
          <p:cNvPr id="4" name="3 Imagen" descr="http://www.monografiaslistas.info/wp-content/uploads/2011/05/coaching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44" y="4357694"/>
            <a:ext cx="928694" cy="9286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2207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571604" y="1285860"/>
            <a:ext cx="61436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-</a:t>
            </a:r>
            <a:r>
              <a:rPr lang="es-ES" sz="2800" dirty="0" smtClean="0"/>
              <a:t>Virginia Satir :  Antes sentía que la bomba atómica acabaría con todo, pero hoy se me figura que más bien serán más bien las relaciones de desconfianza, sin amor e inhumanas, entre unos y otros, las que nos dividen en privilegiados  y no privilegiados y por consiguiente nos lleven a una falta de dignidad humana que muchos parecen no estar dispuestos a tolerar aunque les cueste la vida.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431881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286000" y="2967335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3200" dirty="0" smtClean="0"/>
              <a:t>-W. Allport. En cuanto al manejo de  las relaciones humanas, parece estar viviendo aun en la edad de piedra.</a:t>
            </a:r>
            <a:endParaRPr lang="es-ES" sz="3200" dirty="0"/>
          </a:p>
        </p:txBody>
      </p:sp>
      <p:pic>
        <p:nvPicPr>
          <p:cNvPr id="22530" name="Picture 2" descr="http://4.bp.blogspot.com/-NSYwwsKP2vs/T9l0SFk39NI/AAAAAAAAACs/eYMW2vkLW40/s320/gen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571613"/>
            <a:ext cx="3048000" cy="12858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0173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14414" y="1571612"/>
            <a:ext cx="635798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*</a:t>
            </a:r>
            <a:r>
              <a:rPr lang="es-ES" sz="2800" b="1" dirty="0" smtClean="0"/>
              <a:t>Tipos de Relaciones:</a:t>
            </a:r>
          </a:p>
          <a:p>
            <a:r>
              <a:rPr lang="es-ES" sz="2800" dirty="0" smtClean="0"/>
              <a:t>Relaciones primarias:  Son aquellas en las que se trata a la persona por persona misma y no por su función o porque preste determinado servicio.</a:t>
            </a:r>
          </a:p>
          <a:p>
            <a:r>
              <a:rPr lang="es-ES" sz="2800" dirty="0" smtClean="0"/>
              <a:t>Relaciones Secundarias : Estas relaciones que son de función a función y de papel a papel.</a:t>
            </a:r>
          </a:p>
        </p:txBody>
      </p:sp>
    </p:spTree>
    <p:extLst>
      <p:ext uri="{BB962C8B-B14F-4D97-AF65-F5344CB8AC3E}">
        <p14:creationId xmlns:p14="http://schemas.microsoft.com/office/powerpoint/2010/main" val="4040342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 *</a:t>
            </a:r>
            <a:r>
              <a:rPr lang="es-ES" b="1" dirty="0" smtClean="0"/>
              <a:t>Condicionantes de las relaciones humanas</a:t>
            </a:r>
            <a:r>
              <a:rPr lang="es-ES" dirty="0" smtClean="0"/>
              <a:t>.</a:t>
            </a:r>
          </a:p>
          <a:p>
            <a:r>
              <a:rPr lang="es-ES" dirty="0" smtClean="0"/>
              <a:t>Las relaciones humanas se realizan en circunstancias muy concretas ( raza, edad, sexo, jerarquía, ideología, normas sociales, épocas históricas, tradiciones culturales, situaciones ecológicas  y expectativas personales.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633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357297"/>
            <a:ext cx="8229600" cy="4071967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143108" y="128586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2800" b="1" dirty="0" smtClean="0"/>
              <a:t>Factores que intervienen en las relaciones humanas</a:t>
            </a:r>
            <a:endParaRPr lang="es-MX" sz="2800" dirty="0"/>
          </a:p>
        </p:txBody>
      </p:sp>
      <p:pic>
        <p:nvPicPr>
          <p:cNvPr id="7" name="Picture 2" descr="http://image.slidesharecdn.com/relacioneshumanas-130415233110-phpapp02/95/relaciones-humanas-1-638.jpg?cb=13660867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357430"/>
            <a:ext cx="4786346" cy="22145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5105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870</Words>
  <Application>Microsoft Macintosh PowerPoint</Application>
  <PresentationFormat>Presentación en pantalla (4:3)</PresentationFormat>
  <Paragraphs>112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26</vt:i4>
      </vt:variant>
    </vt:vector>
  </HeadingPairs>
  <TitlesOfParts>
    <vt:vector size="28" baseType="lpstr">
      <vt:lpstr>Tema de Office</vt:lpstr>
      <vt:lpstr>1_Tema de Office</vt:lpstr>
      <vt:lpstr>TEMA</vt:lpstr>
      <vt:lpstr>TEMA</vt:lpstr>
      <vt:lpstr>Tema: Relaciones Humanas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Referencias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Luis Peralta</cp:lastModifiedBy>
  <cp:revision>47</cp:revision>
  <dcterms:created xsi:type="dcterms:W3CDTF">2012-12-04T21:22:09Z</dcterms:created>
  <dcterms:modified xsi:type="dcterms:W3CDTF">2015-10-27T22:16:03Z</dcterms:modified>
</cp:coreProperties>
</file>